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Lst>
  <p:notesMasterIdLst>
    <p:notesMasterId r:id="rId21"/>
  </p:notesMasterIdLst>
  <p:sldIdLst>
    <p:sldId id="321" r:id="rId2"/>
    <p:sldId id="822" r:id="rId3"/>
    <p:sldId id="749" r:id="rId4"/>
    <p:sldId id="766" r:id="rId5"/>
    <p:sldId id="750" r:id="rId6"/>
    <p:sldId id="751" r:id="rId7"/>
    <p:sldId id="808" r:id="rId8"/>
    <p:sldId id="781" r:id="rId9"/>
    <p:sldId id="753" r:id="rId10"/>
    <p:sldId id="799" r:id="rId11"/>
    <p:sldId id="758" r:id="rId12"/>
    <p:sldId id="765" r:id="rId13"/>
    <p:sldId id="807" r:id="rId14"/>
    <p:sldId id="811" r:id="rId15"/>
    <p:sldId id="809" r:id="rId16"/>
    <p:sldId id="755" r:id="rId17"/>
    <p:sldId id="761" r:id="rId18"/>
    <p:sldId id="760" r:id="rId19"/>
    <p:sldId id="764" r:id="rId20"/>
  </p:sldIdLst>
  <p:sldSz cx="9144000" cy="6858000" type="screen4x3"/>
  <p:notesSz cx="6797675" cy="9926638"/>
  <p:embeddedFontLst>
    <p:embeddedFont>
      <p:font typeface="VIA Type Office" panose="02000503000000020004" pitchFamily="2" charset="0"/>
      <p:regular r:id="rId22"/>
      <p:bold r:id="rId23"/>
      <p:italic r:id="rId24"/>
    </p:embeddedFont>
    <p:embeddedFont>
      <p:font typeface="VIA Type Office Light" panose="02000503000000020004" pitchFamily="2" charset="0"/>
      <p:regular r:id="rId25"/>
    </p:embeddedFont>
  </p:embeddedFont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3">
          <p15:clr>
            <a:srgbClr val="A4A3A4"/>
          </p15:clr>
        </p15:guide>
        <p15:guide id="2" orient="horz" pos="368">
          <p15:clr>
            <a:srgbClr val="A4A3A4"/>
          </p15:clr>
        </p15:guide>
        <p15:guide id="3" orient="horz" pos="3965">
          <p15:clr>
            <a:srgbClr val="A4A3A4"/>
          </p15:clr>
        </p15:guide>
        <p15:guide id="4" orient="horz" pos="1207">
          <p15:clr>
            <a:srgbClr val="A4A3A4"/>
          </p15:clr>
        </p15:guide>
        <p15:guide id="5" orient="horz" pos="3680">
          <p15:clr>
            <a:srgbClr val="A4A3A4"/>
          </p15:clr>
        </p15:guide>
        <p15:guide id="6" pos="2948">
          <p15:clr>
            <a:srgbClr val="A4A3A4"/>
          </p15:clr>
        </p15:guide>
        <p15:guide id="7" pos="363">
          <p15:clr>
            <a:srgbClr val="A4A3A4"/>
          </p15:clr>
        </p15:guide>
        <p15:guide id="8" pos="1519">
          <p15:clr>
            <a:srgbClr val="A4A3A4"/>
          </p15:clr>
        </p15:guide>
        <p15:guide id="9" pos="1633" userDrawn="1">
          <p15:clr>
            <a:srgbClr val="A4A3A4"/>
          </p15:clr>
        </p15:guide>
        <p15:guide id="10" pos="2812">
          <p15:clr>
            <a:srgbClr val="A4A3A4"/>
          </p15:clr>
        </p15:guide>
        <p15:guide id="11" pos="4105">
          <p15:clr>
            <a:srgbClr val="A4A3A4"/>
          </p15:clr>
        </p15:guide>
        <p15:guide id="12" pos="4241">
          <p15:clr>
            <a:srgbClr val="A4A3A4"/>
          </p15:clr>
        </p15:guide>
        <p15:guide id="13" pos="539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orfatter" initials="F"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6F6"/>
    <a:srgbClr val="FEFEFE"/>
    <a:srgbClr val="D463FD"/>
    <a:srgbClr val="817F88"/>
    <a:srgbClr val="705574"/>
    <a:srgbClr val="F0F0F0"/>
    <a:srgbClr val="FFFFFF"/>
    <a:srgbClr val="FFFFFC"/>
    <a:srgbClr val="1F292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7E7459-A4C6-4E6A-99E7-66A82729357E}" v="14" dt="2024-10-01T20:44:21.242"/>
  </p1510:revLst>
</p1510:revInfo>
</file>

<file path=ppt/tableStyles.xml><?xml version="1.0" encoding="utf-8"?>
<a:tblStyleLst xmlns:a="http://schemas.openxmlformats.org/drawingml/2006/main" def="{9D7B26C5-4107-4FEC-AEDC-1716B250A1EF}">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949" autoAdjust="0"/>
  </p:normalViewPr>
  <p:slideViewPr>
    <p:cSldViewPr snapToObjects="1" showGuides="1">
      <p:cViewPr varScale="1">
        <p:scale>
          <a:sx n="70" d="100"/>
          <a:sy n="70" d="100"/>
        </p:scale>
        <p:origin x="1132" y="56"/>
      </p:cViewPr>
      <p:guideLst>
        <p:guide orient="horz" pos="1593"/>
        <p:guide orient="horz" pos="368"/>
        <p:guide orient="horz" pos="3965"/>
        <p:guide orient="horz" pos="1207"/>
        <p:guide orient="horz" pos="3680"/>
        <p:guide pos="2948"/>
        <p:guide pos="363"/>
        <p:guide pos="1519"/>
        <p:guide pos="1633"/>
        <p:guide pos="2812"/>
        <p:guide pos="4105"/>
        <p:guide pos="4241"/>
        <p:guide pos="539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956380D-191E-4967-9FAB-88D89A5831CE}" type="datetimeFigureOut">
              <a:rPr lang="da-DK" smtClean="0"/>
              <a:t>26-09-2024</a:t>
            </a:fld>
            <a:endParaRPr lang="da-DK"/>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C00183A-898A-47CA-ACA5-7AAC5C5D8973}" type="slidenum">
              <a:rPr lang="da-DK" smtClean="0"/>
              <a:t>‹nr.›</a:t>
            </a:fld>
            <a:endParaRPr lang="da-DK"/>
          </a:p>
        </p:txBody>
      </p:sp>
    </p:spTree>
    <p:extLst>
      <p:ext uri="{BB962C8B-B14F-4D97-AF65-F5344CB8AC3E}">
        <p14:creationId xmlns:p14="http://schemas.microsoft.com/office/powerpoint/2010/main" val="729539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751717D-1A67-4052-9344-519DCE9C0448}" type="datetime2">
              <a:rPr kumimoji="0" lang="da-DK" altLang="da-DK"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 oktober 2024</a:t>
            </a:fld>
            <a:endParaRPr kumimoji="0" lang="da-DK" altLang="da-DK"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665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431F8E1-F1EA-45C2-8618-1EE3F5FCD05E}" type="slidenum">
              <a:rPr kumimoji="0" lang="da-DK" altLang="da-DK"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a-DK" altLang="da-DK"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66564" name="Rectangle 2"/>
          <p:cNvSpPr>
            <a:spLocks noGrp="1" noRot="1" noChangeAspect="1" noChangeArrowheads="1" noTextEdit="1"/>
          </p:cNvSpPr>
          <p:nvPr>
            <p:ph type="sldImg"/>
          </p:nvPr>
        </p:nvSpPr>
        <p:spPr>
          <a:ln/>
        </p:spPr>
      </p:sp>
      <p:sp>
        <p:nvSpPr>
          <p:cNvPr id="665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da-DK" sz="1200" i="1" dirty="0">
                <a:latin typeface="Arial" panose="020B0604020202020204" pitchFamily="34" charset="0"/>
                <a:ea typeface="ＭＳ Ｐゴシック" panose="020B0600070205080204" pitchFamily="34" charset="-128"/>
              </a:rPr>
              <a:t>Ideation - fluency, originality, flexibility, elaboration</a:t>
            </a:r>
          </a:p>
          <a:p>
            <a:pPr eaLnBrk="1" hangingPunct="1"/>
            <a:endParaRPr lang="en-US" altLang="da-DK"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186961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751717D-1A67-4052-9344-519DCE9C0448}" type="datetime2">
              <a:rPr kumimoji="0" lang="da-DK" altLang="da-DK"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 september 2024</a:t>
            </a:fld>
            <a:endParaRPr kumimoji="0" lang="da-DK" altLang="da-DK"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665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431F8E1-F1EA-45C2-8618-1EE3F5FCD05E}" type="slidenum">
              <a:rPr kumimoji="0" lang="da-DK" altLang="da-DK"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a-DK" altLang="da-DK"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66564" name="Rectangle 2"/>
          <p:cNvSpPr>
            <a:spLocks noGrp="1" noRot="1" noChangeAspect="1" noChangeArrowheads="1" noTextEdit="1"/>
          </p:cNvSpPr>
          <p:nvPr>
            <p:ph type="sldImg"/>
          </p:nvPr>
        </p:nvSpPr>
        <p:spPr>
          <a:ln/>
        </p:spPr>
      </p:sp>
      <p:sp>
        <p:nvSpPr>
          <p:cNvPr id="665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da-DK" dirty="0">
                <a:latin typeface="Arial" panose="020B0604020202020204" pitchFamily="34" charset="0"/>
                <a:ea typeface="ＭＳ Ｐゴシック" panose="020B0600070205080204" pitchFamily="34" charset="-128"/>
              </a:rPr>
              <a:t>Divergent/convergent thinking at the same time. Must separate them. </a:t>
            </a:r>
          </a:p>
          <a:p>
            <a:pPr eaLnBrk="1" hangingPunct="1"/>
            <a:r>
              <a:rPr lang="en-US" altLang="da-DK" dirty="0">
                <a:latin typeface="Arial" panose="020B0604020202020204" pitchFamily="34" charset="0"/>
                <a:ea typeface="ＭＳ Ｐゴシック" panose="020B0600070205080204" pitchFamily="34" charset="-128"/>
              </a:rPr>
              <a:t>Turn on your imagination. </a:t>
            </a:r>
          </a:p>
          <a:p>
            <a:pPr eaLnBrk="1" hangingPunct="1"/>
            <a:r>
              <a:rPr lang="en-US" altLang="da-DK" dirty="0">
                <a:latin typeface="Arial" panose="020B0604020202020204" pitchFamily="34" charset="0"/>
                <a:ea typeface="ＭＳ Ｐゴシック" panose="020B0600070205080204" pitchFamily="34" charset="-128"/>
              </a:rPr>
              <a:t>Fear, logic = use a small part of the brain. Creativity = use big part of the brain. </a:t>
            </a:r>
          </a:p>
          <a:p>
            <a:pPr eaLnBrk="1" hangingPunct="1"/>
            <a:endParaRPr lang="en-US" altLang="da-DK"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674161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751717D-1A67-4052-9344-519DCE9C0448}" type="datetime2">
              <a:rPr kumimoji="0" lang="da-DK" altLang="da-DK"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 oktober 2024</a:t>
            </a:fld>
            <a:endParaRPr kumimoji="0" lang="da-DK" altLang="da-DK"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665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431F8E1-F1EA-45C2-8618-1EE3F5FCD05E}" type="slidenum">
              <a:rPr kumimoji="0" lang="da-DK" altLang="da-DK"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a-DK" altLang="da-DK"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66564" name="Rectangle 2"/>
          <p:cNvSpPr>
            <a:spLocks noGrp="1" noRot="1" noChangeAspect="1" noChangeArrowheads="1" noTextEdit="1"/>
          </p:cNvSpPr>
          <p:nvPr>
            <p:ph type="sldImg"/>
          </p:nvPr>
        </p:nvSpPr>
        <p:spPr>
          <a:ln/>
        </p:spPr>
      </p:sp>
      <p:sp>
        <p:nvSpPr>
          <p:cNvPr id="665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da-DK" dirty="0">
                <a:latin typeface="Arial" panose="020B0604020202020204" pitchFamily="34" charset="0"/>
                <a:ea typeface="ＭＳ Ｐゴシック" panose="020B0600070205080204" pitchFamily="34" charset="-128"/>
              </a:rPr>
              <a:t>George Land talks about divergent and convergent thinking.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da-DK" dirty="0">
                <a:latin typeface="Arial" panose="020B0604020202020204" pitchFamily="34" charset="0"/>
                <a:ea typeface="ＭＳ Ｐゴシック" panose="020B0600070205080204" pitchFamily="34" charset="-128"/>
              </a:rPr>
              <a:t>Divergent/convergent thinking at the same time kills creativity. Must separate them. </a:t>
            </a:r>
          </a:p>
          <a:p>
            <a:pPr eaLnBrk="1" hangingPunct="1"/>
            <a:endParaRPr lang="en-US" altLang="da-DK"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190929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751717D-1A67-4052-9344-519DCE9C0448}" type="datetime2">
              <a:rPr kumimoji="0" lang="da-DK" altLang="da-DK"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 september 2024</a:t>
            </a:fld>
            <a:endParaRPr kumimoji="0" lang="da-DK" altLang="da-DK"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665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431F8E1-F1EA-45C2-8618-1EE3F5FCD05E}" type="slidenum">
              <a:rPr kumimoji="0" lang="da-DK" altLang="da-DK"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a-DK" altLang="da-DK"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66564" name="Rectangle 2"/>
          <p:cNvSpPr>
            <a:spLocks noGrp="1" noRot="1" noChangeAspect="1" noChangeArrowheads="1" noTextEdit="1"/>
          </p:cNvSpPr>
          <p:nvPr>
            <p:ph type="sldImg"/>
          </p:nvPr>
        </p:nvSpPr>
        <p:spPr>
          <a:ln/>
        </p:spPr>
      </p:sp>
      <p:sp>
        <p:nvSpPr>
          <p:cNvPr id="665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da-DK" dirty="0">
                <a:latin typeface="Arial" panose="020B0604020202020204" pitchFamily="34" charset="0"/>
                <a:ea typeface="ＭＳ Ｐゴシック" panose="020B0600070205080204" pitchFamily="34" charset="-128"/>
              </a:rPr>
              <a:t>Do schools kill creativity</a:t>
            </a:r>
          </a:p>
          <a:p>
            <a:pPr eaLnBrk="1" hangingPunct="1"/>
            <a:r>
              <a:rPr lang="en-US" altLang="da-DK" dirty="0">
                <a:latin typeface="Arial" panose="020B0604020202020204" pitchFamily="34" charset="0"/>
                <a:ea typeface="ＭＳ Ｐゴシック" panose="020B0600070205080204" pitchFamily="34" charset="-128"/>
              </a:rPr>
              <a:t>https://youtu.be/iG9CE55wbtY?t=184</a:t>
            </a:r>
          </a:p>
          <a:p>
            <a:pPr eaLnBrk="1" hangingPunct="1"/>
            <a:r>
              <a:rPr lang="en-US" altLang="da-DK" dirty="0">
                <a:latin typeface="Arial" panose="020B0604020202020204" pitchFamily="34" charset="0"/>
                <a:ea typeface="ＭＳ Ｐゴシック" panose="020B0600070205080204" pitchFamily="34" charset="-128"/>
              </a:rPr>
              <a:t>Start 3:04 – slut 6.33</a:t>
            </a:r>
          </a:p>
        </p:txBody>
      </p:sp>
    </p:spTree>
    <p:extLst>
      <p:ext uri="{BB962C8B-B14F-4D97-AF65-F5344CB8AC3E}">
        <p14:creationId xmlns:p14="http://schemas.microsoft.com/office/powerpoint/2010/main" val="2017788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2751717D-1A67-4052-9344-519DCE9C0448}" type="datetime2">
              <a:rPr lang="da-DK" altLang="da-DK" smtClean="0"/>
              <a:pPr eaLnBrk="1" hangingPunct="1"/>
              <a:t>1. oktober 2024</a:t>
            </a:fld>
            <a:endParaRPr lang="da-DK" altLang="da-DK"/>
          </a:p>
        </p:txBody>
      </p:sp>
      <p:sp>
        <p:nvSpPr>
          <p:cNvPr id="665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6431F8E1-F1EA-45C2-8618-1EE3F5FCD05E}" type="slidenum">
              <a:rPr lang="da-DK" altLang="da-DK"/>
              <a:pPr eaLnBrk="1" hangingPunct="1"/>
              <a:t>14</a:t>
            </a:fld>
            <a:endParaRPr lang="da-DK" altLang="da-DK"/>
          </a:p>
        </p:txBody>
      </p:sp>
      <p:sp>
        <p:nvSpPr>
          <p:cNvPr id="66564" name="Rectangle 2"/>
          <p:cNvSpPr>
            <a:spLocks noGrp="1" noRot="1" noChangeAspect="1" noChangeArrowheads="1" noTextEdit="1"/>
          </p:cNvSpPr>
          <p:nvPr>
            <p:ph type="sldImg"/>
          </p:nvPr>
        </p:nvSpPr>
        <p:spPr>
          <a:ln/>
        </p:spPr>
      </p:sp>
      <p:sp>
        <p:nvSpPr>
          <p:cNvPr id="665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a-DK">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70356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751717D-1A67-4052-9344-519DCE9C0448}" type="datetime2">
              <a:rPr kumimoji="0" lang="da-DK" altLang="da-DK"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 oktober 2024</a:t>
            </a:fld>
            <a:endParaRPr kumimoji="0" lang="da-DK" altLang="da-DK"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665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431F8E1-F1EA-45C2-8618-1EE3F5FCD05E}" type="slidenum">
              <a:rPr kumimoji="0" lang="da-DK" altLang="da-DK"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a-DK" altLang="da-DK"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66564" name="Rectangle 2"/>
          <p:cNvSpPr>
            <a:spLocks noGrp="1" noRot="1" noChangeAspect="1" noChangeArrowheads="1" noTextEdit="1"/>
          </p:cNvSpPr>
          <p:nvPr>
            <p:ph type="sldImg"/>
          </p:nvPr>
        </p:nvSpPr>
        <p:spPr>
          <a:ln/>
        </p:spPr>
      </p:sp>
      <p:sp>
        <p:nvSpPr>
          <p:cNvPr id="665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a-DK">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53693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751717D-1A67-4052-9344-519DCE9C0448}" type="datetime2">
              <a:rPr kumimoji="0" lang="da-DK" altLang="da-DK"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 september 2024</a:t>
            </a:fld>
            <a:endParaRPr kumimoji="0" lang="da-DK" altLang="da-DK"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665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431F8E1-F1EA-45C2-8618-1EE3F5FCD05E}" type="slidenum">
              <a:rPr kumimoji="0" lang="da-DK" altLang="da-DK"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a-DK" altLang="da-DK"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66564" name="Rectangle 2"/>
          <p:cNvSpPr>
            <a:spLocks noGrp="1" noRot="1" noChangeAspect="1" noChangeArrowheads="1" noTextEdit="1"/>
          </p:cNvSpPr>
          <p:nvPr>
            <p:ph type="sldImg"/>
          </p:nvPr>
        </p:nvSpPr>
        <p:spPr>
          <a:ln/>
        </p:spPr>
      </p:sp>
      <p:sp>
        <p:nvSpPr>
          <p:cNvPr id="665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a-DK">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92390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751717D-1A67-4052-9344-519DCE9C0448}" type="datetime2">
              <a:rPr kumimoji="0" lang="da-DK" altLang="da-DK"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 september 2024</a:t>
            </a:fld>
            <a:endParaRPr kumimoji="0" lang="da-DK" altLang="da-DK"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665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431F8E1-F1EA-45C2-8618-1EE3F5FCD05E}" type="slidenum">
              <a:rPr kumimoji="0" lang="da-DK" altLang="da-DK"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a-DK" altLang="da-DK"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66564" name="Rectangle 2"/>
          <p:cNvSpPr>
            <a:spLocks noGrp="1" noRot="1" noChangeAspect="1" noChangeArrowheads="1" noTextEdit="1"/>
          </p:cNvSpPr>
          <p:nvPr>
            <p:ph type="sldImg"/>
          </p:nvPr>
        </p:nvSpPr>
        <p:spPr>
          <a:ln/>
        </p:spPr>
      </p:sp>
      <p:sp>
        <p:nvSpPr>
          <p:cNvPr id="665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da-DK" dirty="0">
                <a:latin typeface="Arial" panose="020B0604020202020204" pitchFamily="34" charset="0"/>
                <a:ea typeface="ＭＳ Ｐゴシック" panose="020B0600070205080204" pitchFamily="34" charset="-128"/>
              </a:rPr>
              <a:t>Salomon Asch: https://www.youtube.com/watch?v=TYIh4MkcfJA</a:t>
            </a:r>
          </a:p>
          <a:p>
            <a:pPr eaLnBrk="1" hangingPunct="1"/>
            <a:endParaRPr lang="en-US" altLang="da-DK" dirty="0">
              <a:latin typeface="Arial" panose="020B0604020202020204" pitchFamily="34" charset="0"/>
              <a:ea typeface="ＭＳ Ｐゴシック" panose="020B0600070205080204" pitchFamily="34" charset="-128"/>
            </a:endParaRPr>
          </a:p>
          <a:p>
            <a:pPr eaLnBrk="1" hangingPunct="1"/>
            <a:r>
              <a:rPr lang="en-US" altLang="da-DK" dirty="0">
                <a:latin typeface="Arial" panose="020B0604020202020204" pitchFamily="34" charset="0"/>
                <a:ea typeface="ＭＳ Ｐゴシック" panose="020B0600070205080204" pitchFamily="34" charset="-128"/>
              </a:rPr>
              <a:t>Other conformity experiments:</a:t>
            </a:r>
          </a:p>
          <a:p>
            <a:pPr eaLnBrk="1" hangingPunct="1"/>
            <a:r>
              <a:rPr lang="en-US" altLang="da-DK" dirty="0">
                <a:latin typeface="Arial" panose="020B0604020202020204" pitchFamily="34" charset="0"/>
                <a:ea typeface="ＭＳ Ｐゴシック" panose="020B0600070205080204" pitchFamily="34" charset="-128"/>
              </a:rPr>
              <a:t>Waiting room: https://www.youtube.com/watch?v=o8BkzvP19v4</a:t>
            </a:r>
          </a:p>
          <a:p>
            <a:pPr eaLnBrk="1" hangingPunct="1"/>
            <a:r>
              <a:rPr lang="en-US" altLang="da-DK" baseline="0" dirty="0">
                <a:latin typeface="Arial" panose="020B0604020202020204" pitchFamily="34" charset="0"/>
                <a:ea typeface="ＭＳ Ｐゴシック" panose="020B0600070205080204" pitchFamily="34" charset="-128"/>
              </a:rPr>
              <a:t>Elevator: https://youtu.be/dDAbdMv14Is</a:t>
            </a:r>
          </a:p>
          <a:p>
            <a:pPr eaLnBrk="1" hangingPunct="1"/>
            <a:endParaRPr lang="en-US" altLang="da-DK"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799734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751717D-1A67-4052-9344-519DCE9C0448}" type="datetime2">
              <a:rPr kumimoji="0" lang="da-DK" altLang="da-DK"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 september 2024</a:t>
            </a:fld>
            <a:endParaRPr kumimoji="0" lang="da-DK" altLang="da-DK"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665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431F8E1-F1EA-45C2-8618-1EE3F5FCD05E}" type="slidenum">
              <a:rPr kumimoji="0" lang="da-DK" altLang="da-DK"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a-DK" altLang="da-DK"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66564" name="Rectangle 2"/>
          <p:cNvSpPr>
            <a:spLocks noGrp="1" noRot="1" noChangeAspect="1" noChangeArrowheads="1" noTextEdit="1"/>
          </p:cNvSpPr>
          <p:nvPr>
            <p:ph type="sldImg"/>
          </p:nvPr>
        </p:nvSpPr>
        <p:spPr>
          <a:ln/>
        </p:spPr>
      </p:sp>
      <p:sp>
        <p:nvSpPr>
          <p:cNvPr id="665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a-DK">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40891685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751717D-1A67-4052-9344-519DCE9C0448}" type="datetime2">
              <a:rPr kumimoji="0" lang="da-DK" altLang="da-DK"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 september 2024</a:t>
            </a:fld>
            <a:endParaRPr kumimoji="0" lang="da-DK" altLang="da-DK"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665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431F8E1-F1EA-45C2-8618-1EE3F5FCD05E}" type="slidenum">
              <a:rPr kumimoji="0" lang="da-DK" altLang="da-DK"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da-DK" altLang="da-DK"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66564" name="Rectangle 2"/>
          <p:cNvSpPr>
            <a:spLocks noGrp="1" noRot="1" noChangeAspect="1" noChangeArrowheads="1" noTextEdit="1"/>
          </p:cNvSpPr>
          <p:nvPr>
            <p:ph type="sldImg"/>
          </p:nvPr>
        </p:nvSpPr>
        <p:spPr>
          <a:ln/>
        </p:spPr>
      </p:sp>
      <p:sp>
        <p:nvSpPr>
          <p:cNvPr id="665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da-DK" dirty="0">
                <a:latin typeface="Arial" panose="020B0604020202020204" pitchFamily="34" charset="0"/>
                <a:ea typeface="ＭＳ Ｐゴシック" panose="020B0600070205080204" pitchFamily="34" charset="-128"/>
              </a:rPr>
              <a:t>Keith Jarret, Carnegie hall, 2008</a:t>
            </a:r>
          </a:p>
          <a:p>
            <a:pPr eaLnBrk="1" hangingPunct="1"/>
            <a:endParaRPr lang="en-US" altLang="da-DK" dirty="0">
              <a:latin typeface="Arial" panose="020B0604020202020204" pitchFamily="34" charset="0"/>
              <a:ea typeface="ＭＳ Ｐゴシック" panose="020B0600070205080204" pitchFamily="34" charset="-128"/>
            </a:endParaRPr>
          </a:p>
          <a:p>
            <a:pPr eaLnBrk="1" hangingPunct="1"/>
            <a:r>
              <a:rPr lang="en-US" altLang="da-DK" dirty="0">
                <a:latin typeface="Arial" panose="020B0604020202020204" pitchFamily="34" charset="0"/>
                <a:ea typeface="ＭＳ Ｐゴシック" panose="020B0600070205080204" pitchFamily="34" charset="-128"/>
              </a:rPr>
              <a:t>https://youtu.be/BomNG5N_E_0</a:t>
            </a:r>
          </a:p>
        </p:txBody>
      </p:sp>
    </p:spTree>
    <p:extLst>
      <p:ext uri="{BB962C8B-B14F-4D97-AF65-F5344CB8AC3E}">
        <p14:creationId xmlns:p14="http://schemas.microsoft.com/office/powerpoint/2010/main" val="2476829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751717D-1A67-4052-9344-519DCE9C0448}" type="datetime2">
              <a:rPr kumimoji="0" lang="da-DK" altLang="da-DK"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 september 2024</a:t>
            </a:fld>
            <a:endParaRPr kumimoji="0" lang="da-DK" altLang="da-DK"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665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431F8E1-F1EA-45C2-8618-1EE3F5FCD05E}" type="slidenum">
              <a:rPr kumimoji="0" lang="da-DK" altLang="da-DK"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a-DK" altLang="da-DK"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66564" name="Rectangle 2"/>
          <p:cNvSpPr>
            <a:spLocks noGrp="1" noRot="1" noChangeAspect="1" noChangeArrowheads="1" noTextEdit="1"/>
          </p:cNvSpPr>
          <p:nvPr>
            <p:ph type="sldImg"/>
          </p:nvPr>
        </p:nvSpPr>
        <p:spPr>
          <a:ln/>
        </p:spPr>
      </p:sp>
      <p:sp>
        <p:nvSpPr>
          <p:cNvPr id="665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da-DK" dirty="0">
                <a:latin typeface="Arial" panose="020B0604020202020204" pitchFamily="34" charset="0"/>
                <a:ea typeface="ＭＳ Ｐゴシック" panose="020B0600070205080204" pitchFamily="34" charset="-128"/>
              </a:rPr>
              <a:t>A whole new mind, Daniel Pink, 2005</a:t>
            </a:r>
          </a:p>
          <a:p>
            <a:pPr eaLnBrk="1" hangingPunct="1"/>
            <a:r>
              <a:rPr lang="en-US" altLang="da-DK" dirty="0">
                <a:latin typeface="Arial" panose="020B0604020202020204" pitchFamily="34" charset="0"/>
                <a:ea typeface="ＭＳ Ｐゴシック" panose="020B0600070205080204" pitchFamily="34" charset="-128"/>
              </a:rPr>
              <a:t>Summary, 15 min.: https://youtu.be/IZGP99A7vhM?si=hXpW2F83Wtc3ookb </a:t>
            </a:r>
          </a:p>
          <a:p>
            <a:pPr eaLnBrk="1" hangingPunct="1"/>
            <a:endParaRPr lang="en-US" altLang="da-DK" dirty="0">
              <a:latin typeface="Arial" panose="020B0604020202020204" pitchFamily="34" charset="0"/>
              <a:ea typeface="ＭＳ Ｐゴシック" panose="020B0600070205080204" pitchFamily="34" charset="-128"/>
            </a:endParaRPr>
          </a:p>
          <a:p>
            <a:pPr eaLnBrk="1" hangingPunct="1"/>
            <a:r>
              <a:rPr lang="en-US" altLang="da-DK" dirty="0">
                <a:latin typeface="Arial" panose="020B0604020202020204" pitchFamily="34" charset="0"/>
                <a:ea typeface="ＭＳ Ｐゴシック" panose="020B0600070205080204" pitchFamily="34" charset="-128"/>
              </a:rPr>
              <a:t>Resume </a:t>
            </a:r>
            <a:r>
              <a:rPr lang="en-US" altLang="da-DK" dirty="0" err="1">
                <a:latin typeface="Arial" panose="020B0604020202020204" pitchFamily="34" charset="0"/>
                <a:ea typeface="ＭＳ Ｐゴシック" panose="020B0600070205080204" pitchFamily="34" charset="-128"/>
              </a:rPr>
              <a:t>af</a:t>
            </a:r>
            <a:r>
              <a:rPr lang="en-US" altLang="da-DK" dirty="0">
                <a:latin typeface="Arial" panose="020B0604020202020204" pitchFamily="34" charset="0"/>
                <a:ea typeface="ＭＳ Ｐゴシック" panose="020B0600070205080204" pitchFamily="34" charset="-128"/>
              </a:rPr>
              <a:t> </a:t>
            </a:r>
            <a:r>
              <a:rPr lang="en-US" altLang="da-DK" dirty="0" err="1">
                <a:latin typeface="Arial" panose="020B0604020202020204" pitchFamily="34" charset="0"/>
                <a:ea typeface="ＭＳ Ｐゴシック" panose="020B0600070205080204" pitchFamily="34" charset="-128"/>
              </a:rPr>
              <a:t>videoen</a:t>
            </a:r>
            <a:r>
              <a:rPr lang="en-US" altLang="da-DK" dirty="0">
                <a:latin typeface="Arial" panose="020B0604020202020204" pitchFamily="34" charset="0"/>
                <a:ea typeface="ＭＳ Ｐゴシック" panose="020B0600070205080204" pitchFamily="34" charset="-128"/>
              </a:rPr>
              <a:t> (</a:t>
            </a:r>
            <a:r>
              <a:rPr lang="en-US" altLang="da-DK" dirty="0" err="1">
                <a:latin typeface="Arial" panose="020B0604020202020204" pitchFamily="34" charset="0"/>
                <a:ea typeface="ＭＳ Ｐゴシック" panose="020B0600070205080204" pitchFamily="34" charset="-128"/>
              </a:rPr>
              <a:t>lavet</a:t>
            </a:r>
            <a:r>
              <a:rPr lang="en-US" altLang="da-DK" dirty="0">
                <a:latin typeface="Arial" panose="020B0604020202020204" pitchFamily="34" charset="0"/>
                <a:ea typeface="ＭＳ Ｐゴシック" panose="020B0600070205080204" pitchFamily="34" charset="-128"/>
              </a:rPr>
              <a:t> </a:t>
            </a:r>
            <a:r>
              <a:rPr lang="en-US" altLang="da-DK" dirty="0" err="1">
                <a:latin typeface="Arial" panose="020B0604020202020204" pitchFamily="34" charset="0"/>
                <a:ea typeface="ＭＳ Ｐゴシック" panose="020B0600070205080204" pitchFamily="34" charset="-128"/>
              </a:rPr>
              <a:t>af</a:t>
            </a:r>
            <a:r>
              <a:rPr lang="en-US" altLang="da-DK" dirty="0">
                <a:latin typeface="Arial" panose="020B0604020202020204" pitchFamily="34" charset="0"/>
                <a:ea typeface="ＭＳ Ｐゴシック" panose="020B0600070205080204" pitchFamily="34" charset="-128"/>
              </a:rPr>
              <a:t> ChatGPT): </a:t>
            </a:r>
          </a:p>
          <a:p>
            <a:pPr eaLnBrk="1" hangingPunct="1"/>
            <a:r>
              <a:rPr lang="da-DK" altLang="da-DK" dirty="0">
                <a:latin typeface="Arial" panose="020B0604020202020204" pitchFamily="34" charset="0"/>
                <a:ea typeface="ＭＳ Ｐゴシック" panose="020B0600070205080204" pitchFamily="34" charset="-128"/>
              </a:rPr>
              <a:t>*Daniel H. </a:t>
            </a:r>
            <a:r>
              <a:rPr lang="da-DK" altLang="da-DK" dirty="0" err="1">
                <a:latin typeface="Arial" panose="020B0604020202020204" pitchFamily="34" charset="0"/>
                <a:ea typeface="ＭＳ Ｐゴシック" panose="020B0600070205080204" pitchFamily="34" charset="-128"/>
              </a:rPr>
              <a:t>Pink's</a:t>
            </a:r>
            <a:r>
              <a:rPr lang="da-DK" altLang="da-DK" dirty="0">
                <a:latin typeface="Arial" panose="020B0604020202020204" pitchFamily="34" charset="0"/>
                <a:ea typeface="ＭＳ Ｐゴシック" panose="020B0600070205080204" pitchFamily="34" charset="-128"/>
              </a:rPr>
              <a:t> bog *A Whole New Mind* understreger, at kreativitet bliver stadig vigtigere i den moderne verden. Traditionelt har analytisk og sekventiel, været betragtet som dominerende, men med overgangen fra informationsalderen til en konceptuel verden fremhæves evne at være kreativ, holistisk og fokuseret på det større billede, bliver afgørende for succes.</a:t>
            </a:r>
          </a:p>
          <a:p>
            <a:pPr eaLnBrk="1" hangingPunct="1"/>
            <a:endParaRPr lang="da-DK" altLang="da-DK" dirty="0">
              <a:latin typeface="Arial" panose="020B0604020202020204" pitchFamily="34" charset="0"/>
              <a:ea typeface="ＭＳ Ｐゴシック" panose="020B0600070205080204" pitchFamily="34" charset="-128"/>
            </a:endParaRPr>
          </a:p>
          <a:p>
            <a:pPr eaLnBrk="1" hangingPunct="1"/>
            <a:r>
              <a:rPr lang="da-DK" altLang="da-DK" dirty="0">
                <a:latin typeface="Arial" panose="020B0604020202020204" pitchFamily="34" charset="0"/>
                <a:ea typeface="ＭＳ Ｐゴシック" panose="020B0600070205080204" pitchFamily="34" charset="-128"/>
              </a:rPr>
              <a:t>De vigtigste temaer i bogen omfatter værdien af empati, design, storytelling, leg og mening. Disse færdigheder vil give individer og organisationer en konkurrencefordel, især i en globaliseret verden, hvor automatisering og outsourcing truer med at overtage de mere analytiske opgaver. Pink argumenterer for, at kreativitet og evnen til at se helheder (</a:t>
            </a:r>
            <a:r>
              <a:rPr lang="da-DK" altLang="da-DK" dirty="0" err="1">
                <a:latin typeface="Arial" panose="020B0604020202020204" pitchFamily="34" charset="0"/>
                <a:ea typeface="ＭＳ Ｐゴシック" panose="020B0600070205080204" pitchFamily="34" charset="-128"/>
              </a:rPr>
              <a:t>symphony</a:t>
            </a:r>
            <a:r>
              <a:rPr lang="da-DK" altLang="da-DK" dirty="0">
                <a:latin typeface="Arial" panose="020B0604020202020204" pitchFamily="34" charset="0"/>
                <a:ea typeface="ＭＳ Ｐゴシック" panose="020B0600070205080204" pitchFamily="34" charset="-128"/>
              </a:rPr>
              <a:t>) nu er nøglen til innovation og tilpasning i en verden, hvor information er let tilgængelig.</a:t>
            </a:r>
          </a:p>
          <a:p>
            <a:pPr eaLnBrk="1" hangingPunct="1"/>
            <a:endParaRPr lang="da-DK" altLang="da-DK" dirty="0">
              <a:latin typeface="Arial" panose="020B0604020202020204" pitchFamily="34" charset="0"/>
              <a:ea typeface="ＭＳ Ｐゴシック" panose="020B0600070205080204" pitchFamily="34" charset="-128"/>
            </a:endParaRPr>
          </a:p>
          <a:p>
            <a:pPr eaLnBrk="1" hangingPunct="1"/>
            <a:r>
              <a:rPr lang="da-DK" altLang="da-DK" dirty="0">
                <a:latin typeface="Arial" panose="020B0604020202020204" pitchFamily="34" charset="0"/>
                <a:ea typeface="ＭＳ Ｐゴシック" panose="020B0600070205080204" pitchFamily="34" charset="-128"/>
              </a:rPr>
              <a:t>Bogen understreger, at færdigheder som storytelling og empati gør det muligt at skabe meningsfulde forbindelser mellem mennesker og produkter, hvilket gør dem tiltrækkende i et marked præget af overflod. Derudover fremhæver den, hvordan leg og humor kan bidrage til bedre trivsel og produktivitet i en kompleks og hurtigt foranderlig verden.</a:t>
            </a:r>
            <a:endParaRPr lang="en-US" altLang="da-DK"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306833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751717D-1A67-4052-9344-519DCE9C0448}" type="datetime2">
              <a:rPr kumimoji="0" lang="da-DK" altLang="da-DK"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 oktober 2024</a:t>
            </a:fld>
            <a:endParaRPr kumimoji="0" lang="da-DK" altLang="da-DK"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665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431F8E1-F1EA-45C2-8618-1EE3F5FCD05E}" type="slidenum">
              <a:rPr kumimoji="0" lang="da-DK" altLang="da-DK"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a-DK" altLang="da-DK"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66564" name="Rectangle 2"/>
          <p:cNvSpPr>
            <a:spLocks noGrp="1" noRot="1" noChangeAspect="1" noChangeArrowheads="1" noTextEdit="1"/>
          </p:cNvSpPr>
          <p:nvPr>
            <p:ph type="sldImg"/>
          </p:nvPr>
        </p:nvSpPr>
        <p:spPr>
          <a:ln/>
        </p:spPr>
      </p:sp>
      <p:sp>
        <p:nvSpPr>
          <p:cNvPr id="665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da-DK" dirty="0">
                <a:latin typeface="Arial" panose="020B0604020202020204" pitchFamily="34" charset="0"/>
                <a:ea typeface="ＭＳ Ｐゴシック" panose="020B0600070205080204" pitchFamily="34" charset="-128"/>
              </a:rPr>
              <a:t>Daniel Pink talks about left and right brain activity. </a:t>
            </a:r>
          </a:p>
          <a:p>
            <a:pPr eaLnBrk="1" hangingPunct="1"/>
            <a:r>
              <a:rPr lang="en-US" altLang="da-DK" dirty="0">
                <a:latin typeface="Arial" panose="020B0604020202020204" pitchFamily="34" charset="0"/>
                <a:ea typeface="ＭＳ Ｐゴシック" panose="020B0600070205080204" pitchFamily="34" charset="-128"/>
              </a:rPr>
              <a:t>Creativity is a whole brain activity</a:t>
            </a:r>
          </a:p>
        </p:txBody>
      </p:sp>
    </p:spTree>
    <p:extLst>
      <p:ext uri="{BB962C8B-B14F-4D97-AF65-F5344CB8AC3E}">
        <p14:creationId xmlns:p14="http://schemas.microsoft.com/office/powerpoint/2010/main" val="1216982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751717D-1A67-4052-9344-519DCE9C0448}" type="datetime2">
              <a:rPr kumimoji="0" lang="da-DK" altLang="da-DK"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 september 2024</a:t>
            </a:fld>
            <a:endParaRPr kumimoji="0" lang="da-DK" altLang="da-DK"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665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431F8E1-F1EA-45C2-8618-1EE3F5FCD05E}" type="slidenum">
              <a:rPr kumimoji="0" lang="da-DK" altLang="da-DK"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a-DK" altLang="da-DK"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66564" name="Rectangle 2"/>
          <p:cNvSpPr>
            <a:spLocks noGrp="1" noRot="1" noChangeAspect="1" noChangeArrowheads="1" noTextEdit="1"/>
          </p:cNvSpPr>
          <p:nvPr>
            <p:ph type="sldImg"/>
          </p:nvPr>
        </p:nvSpPr>
        <p:spPr>
          <a:ln/>
        </p:spPr>
      </p:sp>
      <p:sp>
        <p:nvSpPr>
          <p:cNvPr id="665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a-DK">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040736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751717D-1A67-4052-9344-519DCE9C0448}" type="datetime2">
              <a:rPr kumimoji="0" lang="da-DK" altLang="da-DK"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 september 2024</a:t>
            </a:fld>
            <a:endParaRPr kumimoji="0" lang="da-DK" altLang="da-DK"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665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431F8E1-F1EA-45C2-8618-1EE3F5FCD05E}" type="slidenum">
              <a:rPr kumimoji="0" lang="da-DK" altLang="da-DK"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a-DK" altLang="da-DK"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66564" name="Rectangle 2"/>
          <p:cNvSpPr>
            <a:spLocks noGrp="1" noRot="1" noChangeAspect="1" noChangeArrowheads="1" noTextEdit="1"/>
          </p:cNvSpPr>
          <p:nvPr>
            <p:ph type="sldImg"/>
          </p:nvPr>
        </p:nvSpPr>
        <p:spPr>
          <a:ln/>
        </p:spPr>
      </p:sp>
      <p:sp>
        <p:nvSpPr>
          <p:cNvPr id="665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a-DK">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4893635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751717D-1A67-4052-9344-519DCE9C0448}" type="datetime2">
              <a:rPr kumimoji="0" lang="da-DK" altLang="da-DK"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 september 2024</a:t>
            </a:fld>
            <a:endParaRPr kumimoji="0" lang="da-DK" altLang="da-DK"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665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431F8E1-F1EA-45C2-8618-1EE3F5FCD05E}" type="slidenum">
              <a:rPr kumimoji="0" lang="da-DK" altLang="da-DK"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a-DK" altLang="da-DK"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66564" name="Rectangle 2"/>
          <p:cNvSpPr>
            <a:spLocks noGrp="1" noRot="1" noChangeAspect="1" noChangeArrowheads="1" noTextEdit="1"/>
          </p:cNvSpPr>
          <p:nvPr>
            <p:ph type="sldImg"/>
          </p:nvPr>
        </p:nvSpPr>
        <p:spPr>
          <a:ln/>
        </p:spPr>
      </p:sp>
      <p:sp>
        <p:nvSpPr>
          <p:cNvPr id="665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a-DK"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55415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751717D-1A67-4052-9344-519DCE9C0448}" type="datetime2">
              <a:rPr kumimoji="0" lang="da-DK" altLang="da-DK"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 september 2024</a:t>
            </a:fld>
            <a:endParaRPr kumimoji="0" lang="da-DK" altLang="da-DK"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665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431F8E1-F1EA-45C2-8618-1EE3F5FCD05E}" type="slidenum">
              <a:rPr kumimoji="0" lang="da-DK" altLang="da-DK"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a-DK" altLang="da-DK"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66564" name="Rectangle 2"/>
          <p:cNvSpPr>
            <a:spLocks noGrp="1" noRot="1" noChangeAspect="1" noChangeArrowheads="1" noTextEdit="1"/>
          </p:cNvSpPr>
          <p:nvPr>
            <p:ph type="sldImg"/>
          </p:nvPr>
        </p:nvSpPr>
        <p:spPr>
          <a:ln/>
        </p:spPr>
      </p:sp>
      <p:sp>
        <p:nvSpPr>
          <p:cNvPr id="665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a-DK"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7351667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751717D-1A67-4052-9344-519DCE9C0448}" type="datetime2">
              <a:rPr kumimoji="0" lang="da-DK" altLang="da-DK"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 september 2024</a:t>
            </a:fld>
            <a:endParaRPr kumimoji="0" lang="da-DK" altLang="da-DK"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665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431F8E1-F1EA-45C2-8618-1EE3F5FCD05E}" type="slidenum">
              <a:rPr kumimoji="0" lang="da-DK" altLang="da-DK"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a-DK" altLang="da-DK"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66564" name="Rectangle 2"/>
          <p:cNvSpPr>
            <a:spLocks noGrp="1" noRot="1" noChangeAspect="1" noChangeArrowheads="1" noTextEdit="1"/>
          </p:cNvSpPr>
          <p:nvPr>
            <p:ph type="sldImg"/>
          </p:nvPr>
        </p:nvSpPr>
        <p:spPr>
          <a:ln/>
        </p:spPr>
      </p:sp>
      <p:sp>
        <p:nvSpPr>
          <p:cNvPr id="665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a-DK">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123455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751717D-1A67-4052-9344-519DCE9C0448}" type="datetime2">
              <a:rPr kumimoji="0" lang="da-DK" altLang="da-DK"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26. september 2024</a:t>
            </a:fld>
            <a:endParaRPr kumimoji="0" lang="da-DK" altLang="da-DK"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665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431F8E1-F1EA-45C2-8618-1EE3F5FCD05E}" type="slidenum">
              <a:rPr kumimoji="0" lang="da-DK" altLang="da-DK"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a-DK" altLang="da-DK"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
        <p:nvSpPr>
          <p:cNvPr id="66564" name="Rectangle 2"/>
          <p:cNvSpPr>
            <a:spLocks noGrp="1" noRot="1" noChangeAspect="1" noChangeArrowheads="1" noTextEdit="1"/>
          </p:cNvSpPr>
          <p:nvPr>
            <p:ph type="sldImg"/>
          </p:nvPr>
        </p:nvSpPr>
        <p:spPr>
          <a:ln/>
        </p:spPr>
      </p:sp>
      <p:sp>
        <p:nvSpPr>
          <p:cNvPr id="665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da-DK">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028505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9.png"/><Relationship Id="rId7"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I - corporate">
    <p:spTree>
      <p:nvGrpSpPr>
        <p:cNvPr id="1" name=""/>
        <p:cNvGrpSpPr/>
        <p:nvPr/>
      </p:nvGrpSpPr>
      <p:grpSpPr>
        <a:xfrm>
          <a:off x="0" y="0"/>
          <a:ext cx="0" cy="0"/>
          <a:chOff x="0" y="0"/>
          <a:chExt cx="0" cy="0"/>
        </a:xfrm>
      </p:grpSpPr>
      <p:sp>
        <p:nvSpPr>
          <p:cNvPr id="14" name="Rectangle 24"/>
          <p:cNvSpPr/>
          <p:nvPr userDrawn="1"/>
        </p:nvSpPr>
        <p:spPr>
          <a:xfrm>
            <a:off x="0" y="0"/>
            <a:ext cx="9144000" cy="68580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Picture Placeholder 8"/>
          <p:cNvSpPr>
            <a:spLocks noGrp="1"/>
          </p:cNvSpPr>
          <p:nvPr>
            <p:ph type="pic" sz="quarter" idx="15" hasCustomPrompt="1"/>
          </p:nvPr>
        </p:nvSpPr>
        <p:spPr>
          <a:xfrm>
            <a:off x="577462" y="1174273"/>
            <a:ext cx="687600" cy="702000"/>
          </a:xfrm>
        </p:spPr>
        <p:txBody>
          <a:bodyPr>
            <a:normAutofit/>
          </a:bodyPr>
          <a:lstStyle>
            <a:lvl1pPr marL="0" indent="0" algn="ctr">
              <a:buFontTx/>
              <a:buNone/>
              <a:defRPr sz="1100" spc="0" baseline="0">
                <a:latin typeface="VIA Type Office Light" panose="02000503000000020004" pitchFamily="2" charset="0"/>
              </a:defRPr>
            </a:lvl1pPr>
          </a:lstStyle>
          <a:p>
            <a:r>
              <a:rPr lang="da-DK" dirty="0"/>
              <a:t>Indsæt ikon</a:t>
            </a:r>
          </a:p>
        </p:txBody>
      </p:sp>
      <p:sp>
        <p:nvSpPr>
          <p:cNvPr id="2" name="Title 1"/>
          <p:cNvSpPr>
            <a:spLocks noGrp="1"/>
          </p:cNvSpPr>
          <p:nvPr>
            <p:ph type="ctrTitle" hasCustomPrompt="1"/>
          </p:nvPr>
        </p:nvSpPr>
        <p:spPr>
          <a:xfrm>
            <a:off x="547231" y="1952837"/>
            <a:ext cx="5969457" cy="1647614"/>
          </a:xfrm>
        </p:spPr>
        <p:txBody>
          <a:bodyPr tIns="0" anchor="b" anchorCtr="0"/>
          <a:lstStyle>
            <a:lvl1pPr>
              <a:defRPr baseline="0">
                <a:latin typeface="VIA Type Office Light" panose="02000503000000020004" pitchFamily="2" charset="0"/>
              </a:defRPr>
            </a:lvl1pPr>
          </a:lstStyle>
          <a:p>
            <a:r>
              <a:rPr lang="da-DK" dirty="0"/>
              <a:t>Overskrift</a:t>
            </a:r>
          </a:p>
        </p:txBody>
      </p:sp>
      <p:sp>
        <p:nvSpPr>
          <p:cNvPr id="3" name="Subtitle 2"/>
          <p:cNvSpPr>
            <a:spLocks noGrp="1"/>
          </p:cNvSpPr>
          <p:nvPr>
            <p:ph type="subTitle" idx="1" hasCustomPrompt="1"/>
          </p:nvPr>
        </p:nvSpPr>
        <p:spPr>
          <a:xfrm>
            <a:off x="576001" y="3707298"/>
            <a:ext cx="5940688"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Underoverskrift</a:t>
            </a:r>
          </a:p>
        </p:txBody>
      </p:sp>
      <p:sp>
        <p:nvSpPr>
          <p:cNvPr id="4" name="Date Placeholder 3"/>
          <p:cNvSpPr>
            <a:spLocks noGrp="1"/>
          </p:cNvSpPr>
          <p:nvPr>
            <p:ph type="dt" sz="half" idx="10"/>
          </p:nvPr>
        </p:nvSpPr>
        <p:spPr/>
        <p:txBody>
          <a:bodyPr/>
          <a:lstStyle/>
          <a:p>
            <a:fld id="{4718F81F-441E-48B1-9169-9659C7831FA9}" type="datetime2">
              <a:rPr lang="da-DK" smtClean="0"/>
              <a:t>26. september 2024</a:t>
            </a:fld>
            <a:endParaRPr lang="da-DK" dirty="0"/>
          </a:p>
        </p:txBody>
      </p:sp>
      <p:sp>
        <p:nvSpPr>
          <p:cNvPr id="5" name="Footer Placeholder 4"/>
          <p:cNvSpPr>
            <a:spLocks noGrp="1"/>
          </p:cNvSpPr>
          <p:nvPr>
            <p:ph type="ftr" sz="quarter" idx="11"/>
          </p:nvPr>
        </p:nvSpPr>
        <p:spPr/>
        <p:txBody>
          <a:bodyPr/>
          <a:lstStyle/>
          <a:p>
            <a:r>
              <a:rPr lang="da-DK" dirty="0"/>
              <a:t>Titel på præsentationen</a:t>
            </a:r>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sp>
        <p:nvSpPr>
          <p:cNvPr id="17" name="Text Placeholder 16"/>
          <p:cNvSpPr>
            <a:spLocks noGrp="1"/>
          </p:cNvSpPr>
          <p:nvPr>
            <p:ph type="body" sz="quarter" idx="14"/>
          </p:nvPr>
        </p:nvSpPr>
        <p:spPr>
          <a:xfrm>
            <a:off x="576000" y="5922000"/>
            <a:ext cx="1836000" cy="374400"/>
          </a:xfrm>
          <a:blipFill>
            <a:blip r:embed="rId2"/>
            <a:stretch>
              <a:fillRect/>
            </a:stretch>
          </a:blipFill>
        </p:spPr>
        <p:txBody>
          <a:bodyPr tIns="0">
            <a:normAutofit/>
          </a:bodyPr>
          <a:lstStyle>
            <a:lvl1pPr>
              <a:defRPr sz="100"/>
            </a:lvl1pPr>
          </a:lstStyle>
          <a:p>
            <a:pPr lvl="0"/>
            <a:r>
              <a:rPr lang="da-DK" noProof="1"/>
              <a:t>Klik for at redigere i master</a:t>
            </a:r>
          </a:p>
        </p:txBody>
      </p:sp>
      <p:sp>
        <p:nvSpPr>
          <p:cNvPr id="11" name="AutoShape 4"/>
          <p:cNvSpPr>
            <a:spLocks/>
          </p:cNvSpPr>
          <p:nvPr userDrawn="1"/>
        </p:nvSpPr>
        <p:spPr bwMode="gray">
          <a:xfrm>
            <a:off x="-2330450" y="3168689"/>
            <a:ext cx="22510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a:solidFill>
                  <a:schemeClr val="tx1"/>
                </a:solidFill>
                <a:latin typeface="+mn-lt"/>
                <a:cs typeface="Arial" charset="0"/>
              </a:rPr>
              <a:t>Indsæt hjælpelinjer til </a:t>
            </a:r>
            <a:br>
              <a:rPr lang="da-DK" altLang="da-DK" sz="1000" b="1" noProof="1">
                <a:solidFill>
                  <a:schemeClr val="tx1"/>
                </a:solidFill>
                <a:latin typeface="+mn-lt"/>
                <a:cs typeface="Arial" charset="0"/>
              </a:rPr>
            </a:br>
            <a:r>
              <a:rPr lang="da-DK" altLang="da-DK" sz="1000" b="1" noProof="1">
                <a:solidFill>
                  <a:schemeClr val="tx1"/>
                </a:solidFill>
                <a:latin typeface="+mn-lt"/>
                <a:cs typeface="Arial" charset="0"/>
              </a:rPr>
              <a:t>placering af objekter</a:t>
            </a:r>
          </a:p>
          <a:p>
            <a:pPr algn="r" eaLnBrk="1" hangingPunct="1">
              <a:spcBef>
                <a:spcPct val="0"/>
              </a:spcBef>
              <a:buFontTx/>
              <a:buNone/>
              <a:defRPr/>
            </a:pPr>
            <a:r>
              <a:rPr lang="da-DK" altLang="da-DK" sz="1000" b="1" noProof="1">
                <a:solidFill>
                  <a:schemeClr val="tx1"/>
                </a:solidFill>
                <a:latin typeface="+mn-lt"/>
                <a:cs typeface="Arial" charset="0"/>
              </a:rPr>
              <a:t>1. </a:t>
            </a:r>
            <a:r>
              <a:rPr lang="da-DK" altLang="da-DK" sz="1000" noProof="1">
                <a:solidFill>
                  <a:schemeClr val="tx1"/>
                </a:solidFill>
                <a:latin typeface="+mn-lt"/>
                <a:cs typeface="Arial" charset="0"/>
              </a:rPr>
              <a:t>Højre klik udenfor slidet </a:t>
            </a:r>
            <a:br>
              <a:rPr lang="da-DK" altLang="da-DK" sz="1000" noProof="1">
                <a:solidFill>
                  <a:schemeClr val="tx1"/>
                </a:solidFill>
                <a:latin typeface="+mn-lt"/>
                <a:cs typeface="Arial" charset="0"/>
              </a:rPr>
            </a:br>
            <a:r>
              <a:rPr lang="da-DK" altLang="da-DK" sz="1000" noProof="1">
                <a:solidFill>
                  <a:schemeClr val="tx1"/>
                </a:solidFill>
                <a:latin typeface="+mn-lt"/>
                <a:cs typeface="Arial" charset="0"/>
              </a:rPr>
              <a:t>og vælg </a:t>
            </a:r>
            <a:r>
              <a:rPr lang="da-DK" altLang="da-DK" sz="1000" b="1" noProof="1">
                <a:solidFill>
                  <a:schemeClr val="tx1"/>
                </a:solidFill>
                <a:latin typeface="+mn-lt"/>
                <a:cs typeface="Arial" charset="0"/>
              </a:rPr>
              <a:t>’Gitter og hjælpelinjer’</a:t>
            </a:r>
          </a:p>
          <a:p>
            <a:pPr algn="r" eaLnBrk="1" hangingPunct="1">
              <a:spcBef>
                <a:spcPct val="0"/>
              </a:spcBef>
              <a:buFontTx/>
              <a:buNone/>
              <a:defRPr/>
            </a:pPr>
            <a:r>
              <a:rPr lang="da-DK" altLang="da-DK" sz="1000" b="1" noProof="1">
                <a:solidFill>
                  <a:schemeClr val="tx1"/>
                </a:solidFill>
                <a:latin typeface="+mn-lt"/>
                <a:cs typeface="Arial" charset="0"/>
              </a:rPr>
              <a:t>2. </a:t>
            </a:r>
            <a:r>
              <a:rPr lang="da-DK" altLang="da-DK" sz="1000" noProof="1">
                <a:solidFill>
                  <a:schemeClr val="tx1"/>
                </a:solidFill>
                <a:latin typeface="+mn-lt"/>
                <a:cs typeface="Arial" charset="0"/>
              </a:rPr>
              <a:t>Sæt kryds ved </a:t>
            </a:r>
            <a:r>
              <a:rPr lang="da-DK" altLang="da-DK" sz="1000" b="1" noProof="1">
                <a:solidFill>
                  <a:schemeClr val="tx1"/>
                </a:solidFill>
                <a:latin typeface="+mn-lt"/>
                <a:cs typeface="Arial" charset="0"/>
              </a:rPr>
              <a:t>’Vis tegne-</a:t>
            </a:r>
            <a:br>
              <a:rPr lang="da-DK" altLang="da-DK" sz="1000" b="1" noProof="1">
                <a:solidFill>
                  <a:schemeClr val="tx1"/>
                </a:solidFill>
                <a:latin typeface="+mn-lt"/>
                <a:cs typeface="Arial" charset="0"/>
              </a:rPr>
            </a:br>
            <a:r>
              <a:rPr lang="da-DK" altLang="da-DK" sz="1000" b="1" noProof="1">
                <a:solidFill>
                  <a:schemeClr val="tx1"/>
                </a:solidFill>
                <a:latin typeface="+mn-lt"/>
                <a:cs typeface="Arial" charset="0"/>
              </a:rPr>
              <a:t>hjælpelinjer på skærmen’</a:t>
            </a:r>
          </a:p>
          <a:p>
            <a:pPr algn="r" eaLnBrk="1" hangingPunct="1">
              <a:spcBef>
                <a:spcPct val="0"/>
              </a:spcBef>
              <a:buFontTx/>
              <a:buNone/>
              <a:defRPr/>
            </a:pPr>
            <a:r>
              <a:rPr lang="da-DK" altLang="da-DK" sz="1000" b="1" noProof="1">
                <a:solidFill>
                  <a:schemeClr val="tx1"/>
                </a:solidFill>
                <a:latin typeface="+mn-lt"/>
                <a:cs typeface="Arial" charset="0"/>
              </a:rPr>
              <a:t>3.</a:t>
            </a:r>
            <a:r>
              <a:rPr lang="da-DK" altLang="da-DK" sz="1000" noProof="1">
                <a:solidFill>
                  <a:schemeClr val="tx1"/>
                </a:solidFill>
                <a:latin typeface="+mn-lt"/>
                <a:cs typeface="Arial" charset="0"/>
              </a:rPr>
              <a:t> Vælg </a:t>
            </a:r>
            <a:r>
              <a:rPr lang="da-DK" altLang="da-DK" sz="1000" b="1" noProof="1">
                <a:solidFill>
                  <a:schemeClr val="tx1"/>
                </a:solidFill>
                <a:latin typeface="+mn-lt"/>
                <a:cs typeface="Arial" charset="0"/>
              </a:rPr>
              <a:t>’OK’</a:t>
            </a:r>
          </a:p>
        </p:txBody>
      </p:sp>
      <p:sp>
        <p:nvSpPr>
          <p:cNvPr id="18" name="TextBox 3"/>
          <p:cNvSpPr txBox="1"/>
          <p:nvPr userDrawn="1"/>
        </p:nvSpPr>
        <p:spPr>
          <a:xfrm>
            <a:off x="-2330450" y="1916113"/>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br>
              <a:rPr lang="en-GB" sz="1000"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2.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Når du laver et nyt slide kan du vælge layout direkt under knappen ‘Nyt dias’</a:t>
            </a:r>
          </a:p>
        </p:txBody>
      </p:sp>
      <p:sp>
        <p:nvSpPr>
          <p:cNvPr id="19" name="AutoShape 4"/>
          <p:cNvSpPr>
            <a:spLocks/>
          </p:cNvSpPr>
          <p:nvPr userDrawn="1"/>
        </p:nvSpPr>
        <p:spPr bwMode="gray">
          <a:xfrm>
            <a:off x="-2196752" y="584200"/>
            <a:ext cx="211737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kern="1200" noProof="1">
                <a:solidFill>
                  <a:schemeClr val="tx1"/>
                </a:solidFill>
                <a:latin typeface="+mn-lt"/>
                <a:ea typeface="+mn-ea"/>
                <a:cs typeface="Arial" charset="0"/>
              </a:rPr>
              <a:t>Indsæt nyt ikon </a:t>
            </a:r>
            <a:br>
              <a:rPr lang="da-DK" altLang="da-DK" sz="1000" b="1" kern="1200" noProof="1">
                <a:solidFill>
                  <a:schemeClr val="tx1"/>
                </a:solidFill>
                <a:latin typeface="+mn-lt"/>
                <a:ea typeface="+mn-ea"/>
                <a:cs typeface="Arial" charset="0"/>
              </a:rPr>
            </a:br>
            <a:r>
              <a:rPr lang="da-DK" altLang="da-DK" sz="1000" b="1" kern="1200" noProof="1">
                <a:solidFill>
                  <a:schemeClr val="tx1"/>
                </a:solidFill>
                <a:latin typeface="+mn-lt"/>
                <a:ea typeface="+mn-ea"/>
                <a:cs typeface="Arial" charset="0"/>
              </a:rPr>
              <a:t>1. </a:t>
            </a:r>
            <a:r>
              <a:rPr lang="da-DK" altLang="da-DK" sz="1000" b="0" kern="1200" noProof="1">
                <a:solidFill>
                  <a:schemeClr val="tx1"/>
                </a:solidFill>
                <a:latin typeface="+mn-lt"/>
                <a:ea typeface="+mn-ea"/>
                <a:cs typeface="Arial" charset="0"/>
              </a:rPr>
              <a:t>Højre klik på ikonet</a:t>
            </a:r>
            <a:br>
              <a:rPr lang="da-DK" altLang="da-DK" sz="1000" b="0" kern="1200" noProof="1">
                <a:solidFill>
                  <a:schemeClr val="tx1"/>
                </a:solidFill>
                <a:latin typeface="+mn-lt"/>
                <a:ea typeface="+mn-ea"/>
                <a:cs typeface="Arial" charset="0"/>
              </a:rPr>
            </a:br>
            <a:r>
              <a:rPr lang="da-DK" altLang="da-DK" sz="1000" b="1" kern="1200" noProof="1">
                <a:solidFill>
                  <a:schemeClr val="tx1"/>
                </a:solidFill>
                <a:latin typeface="+mn-lt"/>
                <a:ea typeface="+mn-ea"/>
                <a:cs typeface="Arial" charset="0"/>
              </a:rPr>
              <a:t>2. </a:t>
            </a:r>
            <a:r>
              <a:rPr lang="da-DK" altLang="da-DK" sz="1000" b="0" kern="1200" noProof="1">
                <a:solidFill>
                  <a:schemeClr val="tx1"/>
                </a:solidFill>
                <a:latin typeface="+mn-lt"/>
                <a:ea typeface="+mn-ea"/>
                <a:cs typeface="Arial" charset="0"/>
              </a:rPr>
              <a:t>Vælg</a:t>
            </a:r>
            <a:r>
              <a:rPr lang="da-DK" altLang="da-DK" sz="1000" b="0" kern="1200" baseline="0" noProof="1">
                <a:solidFill>
                  <a:schemeClr val="tx1"/>
                </a:solidFill>
                <a:latin typeface="+mn-lt"/>
                <a:ea typeface="+mn-ea"/>
                <a:cs typeface="Arial" charset="0"/>
              </a:rPr>
              <a:t> </a:t>
            </a:r>
            <a:r>
              <a:rPr lang="da-DK" altLang="da-DK" sz="1000" b="1" kern="1200" baseline="0" noProof="1">
                <a:solidFill>
                  <a:schemeClr val="tx1"/>
                </a:solidFill>
                <a:latin typeface="+mn-lt"/>
                <a:ea typeface="+mn-ea"/>
                <a:cs typeface="Arial" charset="0"/>
              </a:rPr>
              <a:t>Skift billede</a:t>
            </a:r>
          </a:p>
          <a:p>
            <a:pPr algn="r" eaLnBrk="1" hangingPunct="1">
              <a:spcBef>
                <a:spcPct val="0"/>
              </a:spcBef>
              <a:buFontTx/>
              <a:buNone/>
              <a:defRPr/>
            </a:pPr>
            <a:r>
              <a:rPr lang="da-DK" altLang="da-DK" sz="1000" b="1" kern="1200" baseline="0" noProof="1">
                <a:solidFill>
                  <a:schemeClr val="tx1"/>
                </a:solidFill>
                <a:latin typeface="+mn-lt"/>
                <a:ea typeface="+mn-ea"/>
                <a:cs typeface="Arial" charset="0"/>
              </a:rPr>
              <a:t>3. </a:t>
            </a:r>
            <a:r>
              <a:rPr lang="da-DK" altLang="da-DK" sz="1000" b="0" kern="1200" baseline="0" noProof="1">
                <a:solidFill>
                  <a:schemeClr val="tx1"/>
                </a:solidFill>
                <a:latin typeface="+mn-lt"/>
                <a:ea typeface="+mn-ea"/>
                <a:cs typeface="Arial" charset="0"/>
              </a:rPr>
              <a:t>Vælg det nye ikon</a:t>
            </a:r>
            <a:br>
              <a:rPr lang="da-DK" altLang="da-DK" sz="1000" b="0" kern="1200" baseline="0" noProof="1">
                <a:solidFill>
                  <a:schemeClr val="tx1"/>
                </a:solidFill>
                <a:latin typeface="+mn-lt"/>
                <a:ea typeface="+mn-ea"/>
                <a:cs typeface="Arial" charset="0"/>
              </a:rPr>
            </a:br>
            <a:r>
              <a:rPr lang="da-DK" altLang="da-DK" sz="1000" b="1" kern="1200" baseline="0" noProof="1">
                <a:solidFill>
                  <a:schemeClr val="tx1"/>
                </a:solidFill>
                <a:latin typeface="+mn-lt"/>
                <a:ea typeface="+mn-ea"/>
                <a:cs typeface="Arial" charset="0"/>
              </a:rPr>
              <a:t>4.</a:t>
            </a:r>
            <a:r>
              <a:rPr lang="da-DK" altLang="da-DK" sz="1000" b="0" kern="1200" baseline="0" noProof="1">
                <a:solidFill>
                  <a:schemeClr val="tx1"/>
                </a:solidFill>
                <a:latin typeface="+mn-lt"/>
                <a:ea typeface="+mn-ea"/>
                <a:cs typeface="Arial" charset="0"/>
              </a:rPr>
              <a:t> Tryk </a:t>
            </a:r>
            <a:r>
              <a:rPr lang="da-DK" altLang="da-DK" sz="1000" b="1" kern="1200" baseline="0" noProof="1">
                <a:solidFill>
                  <a:schemeClr val="tx1"/>
                </a:solidFill>
                <a:latin typeface="+mn-lt"/>
                <a:ea typeface="+mn-ea"/>
                <a:cs typeface="Arial" charset="0"/>
              </a:rPr>
              <a:t>Indsæt</a:t>
            </a:r>
            <a:br>
              <a:rPr lang="da-DK" altLang="da-DK" sz="1000" b="1" kern="1200" baseline="0" noProof="1">
                <a:solidFill>
                  <a:schemeClr val="tx1"/>
                </a:solidFill>
                <a:latin typeface="+mn-lt"/>
                <a:ea typeface="+mn-ea"/>
                <a:cs typeface="Arial" charset="0"/>
              </a:rPr>
            </a:br>
            <a:r>
              <a:rPr lang="da-DK" altLang="da-DK" sz="1000" b="1" kern="1200" baseline="0" noProof="1">
                <a:solidFill>
                  <a:schemeClr val="tx1"/>
                </a:solidFill>
                <a:latin typeface="+mn-lt"/>
                <a:ea typeface="+mn-ea"/>
                <a:cs typeface="Arial" charset="0"/>
              </a:rPr>
              <a:t>5. </a:t>
            </a:r>
            <a:r>
              <a:rPr lang="da-DK" altLang="da-DK" sz="1000" b="0" kern="1200" baseline="0" noProof="1">
                <a:solidFill>
                  <a:schemeClr val="tx1"/>
                </a:solidFill>
                <a:latin typeface="+mn-lt"/>
                <a:ea typeface="+mn-ea"/>
                <a:cs typeface="Arial" charset="0"/>
              </a:rPr>
              <a:t>Højre klik og vælg </a:t>
            </a:r>
            <a:r>
              <a:rPr lang="da-DK" altLang="da-DK" sz="1000" b="1" kern="1200" baseline="0" noProof="1">
                <a:solidFill>
                  <a:schemeClr val="tx1"/>
                </a:solidFill>
                <a:latin typeface="+mn-lt"/>
                <a:ea typeface="+mn-ea"/>
                <a:cs typeface="Arial" charset="0"/>
              </a:rPr>
              <a:t>Nulstil</a:t>
            </a:r>
            <a:r>
              <a:rPr lang="da-DK" altLang="da-DK" sz="1000" b="0" kern="1200" baseline="0" noProof="1">
                <a:solidFill>
                  <a:schemeClr val="tx1"/>
                </a:solidFill>
                <a:latin typeface="+mn-lt"/>
                <a:ea typeface="+mn-ea"/>
                <a:cs typeface="Arial" charset="0"/>
              </a:rPr>
              <a:t> hvis  pladsholderen forandrer sig</a:t>
            </a:r>
            <a:endParaRPr lang="da-DK" altLang="da-DK" sz="1000" b="0" kern="1200" noProof="1">
              <a:solidFill>
                <a:schemeClr val="tx1"/>
              </a:solidFill>
              <a:latin typeface="+mn-lt"/>
              <a:ea typeface="+mn-ea"/>
              <a:cs typeface="Arial" charset="0"/>
            </a:endParaRPr>
          </a:p>
        </p:txBody>
      </p:sp>
      <p:sp>
        <p:nvSpPr>
          <p:cNvPr id="16" name="TextBox 17"/>
          <p:cNvSpPr txBox="1">
            <a:spLocks noChangeArrowheads="1"/>
          </p:cNvSpPr>
          <p:nvPr userDrawn="1"/>
        </p:nvSpPr>
        <p:spPr bwMode="auto">
          <a:xfrm>
            <a:off x="-2370138" y="5934670"/>
            <a:ext cx="22812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a-DK" altLang="da-DK" sz="1000" b="1" dirty="0">
                <a:solidFill>
                  <a:schemeClr val="tx1"/>
                </a:solidFill>
                <a:latin typeface="+mn-lt"/>
              </a:rPr>
              <a:t>Generer titlen til alle slides</a:t>
            </a:r>
          </a:p>
          <a:p>
            <a:pPr algn="r" eaLnBrk="1" hangingPunct="1">
              <a:spcBef>
                <a:spcPct val="0"/>
              </a:spcBef>
              <a:buFontTx/>
              <a:buNone/>
            </a:pPr>
            <a:r>
              <a:rPr lang="da-DK" altLang="da-DK" sz="1000" b="1" dirty="0">
                <a:solidFill>
                  <a:schemeClr val="tx1"/>
                </a:solidFill>
                <a:latin typeface="+mn-lt"/>
              </a:rPr>
              <a:t>1. </a:t>
            </a:r>
            <a:r>
              <a:rPr lang="da-DK" altLang="da-DK" sz="1000" dirty="0">
                <a:solidFill>
                  <a:schemeClr val="tx1"/>
                </a:solidFill>
                <a:latin typeface="+mn-lt"/>
              </a:rPr>
              <a:t>Vælg </a:t>
            </a:r>
            <a:r>
              <a:rPr lang="da-DK" altLang="da-DK" sz="1000" b="1" dirty="0">
                <a:solidFill>
                  <a:schemeClr val="tx1"/>
                </a:solidFill>
                <a:latin typeface="+mn-lt"/>
              </a:rPr>
              <a:t>’Indsæt’</a:t>
            </a:r>
            <a:r>
              <a:rPr lang="da-DK" altLang="da-DK" sz="1000" dirty="0">
                <a:solidFill>
                  <a:schemeClr val="tx1"/>
                </a:solidFill>
                <a:latin typeface="+mn-lt"/>
              </a:rPr>
              <a:t> i topmenuen</a:t>
            </a:r>
          </a:p>
          <a:p>
            <a:pPr algn="r" eaLnBrk="1" hangingPunct="1">
              <a:spcBef>
                <a:spcPct val="0"/>
              </a:spcBef>
              <a:buFontTx/>
              <a:buNone/>
            </a:pPr>
            <a:r>
              <a:rPr lang="da-DK" altLang="da-DK" sz="1000" b="1" dirty="0">
                <a:solidFill>
                  <a:schemeClr val="tx1"/>
                </a:solidFill>
                <a:latin typeface="+mn-lt"/>
              </a:rPr>
              <a:t>2. </a:t>
            </a:r>
            <a:r>
              <a:rPr lang="da-DK" altLang="da-DK" sz="1000" dirty="0">
                <a:solidFill>
                  <a:schemeClr val="tx1"/>
                </a:solidFill>
                <a:latin typeface="+mn-lt"/>
              </a:rPr>
              <a:t>Vælg </a:t>
            </a:r>
            <a:r>
              <a:rPr lang="da-DK" altLang="da-DK" sz="1000" b="1" dirty="0">
                <a:solidFill>
                  <a:schemeClr val="tx1"/>
                </a:solidFill>
                <a:latin typeface="+mn-lt"/>
              </a:rPr>
              <a:t>’Sidehoved og Sidefod’</a:t>
            </a:r>
          </a:p>
          <a:p>
            <a:pPr algn="r" eaLnBrk="1" hangingPunct="1">
              <a:spcBef>
                <a:spcPct val="0"/>
              </a:spcBef>
              <a:buFontTx/>
              <a:buNone/>
            </a:pPr>
            <a:r>
              <a:rPr lang="da-DK" altLang="da-DK" sz="1000" b="1" dirty="0">
                <a:solidFill>
                  <a:schemeClr val="tx1"/>
                </a:solidFill>
                <a:latin typeface="+mn-lt"/>
              </a:rPr>
              <a:t>3. </a:t>
            </a:r>
            <a:r>
              <a:rPr lang="da-DK" altLang="da-DK" sz="1000" dirty="0">
                <a:solidFill>
                  <a:schemeClr val="tx1"/>
                </a:solidFill>
                <a:latin typeface="+mn-lt"/>
              </a:rPr>
              <a:t>Skriv titel på præsentation </a:t>
            </a:r>
            <a:br>
              <a:rPr lang="da-DK" altLang="da-DK" sz="1000" dirty="0">
                <a:solidFill>
                  <a:schemeClr val="tx1"/>
                </a:solidFill>
                <a:latin typeface="+mn-lt"/>
              </a:rPr>
            </a:br>
            <a:r>
              <a:rPr lang="da-DK" altLang="da-DK" sz="1000" dirty="0">
                <a:solidFill>
                  <a:schemeClr val="tx1"/>
                </a:solidFill>
                <a:latin typeface="+mn-lt"/>
              </a:rPr>
              <a:t>ind i tekstfeltet</a:t>
            </a:r>
          </a:p>
          <a:p>
            <a:pPr algn="r" eaLnBrk="1" hangingPunct="1">
              <a:spcBef>
                <a:spcPct val="0"/>
              </a:spcBef>
              <a:buFontTx/>
              <a:buNone/>
            </a:pPr>
            <a:r>
              <a:rPr lang="da-DK" altLang="da-DK" sz="1000" b="1" dirty="0">
                <a:solidFill>
                  <a:schemeClr val="tx1"/>
                </a:solidFill>
                <a:latin typeface="+mn-lt"/>
              </a:rPr>
              <a:t>4. </a:t>
            </a:r>
            <a:r>
              <a:rPr lang="da-DK" altLang="da-DK" sz="1000" dirty="0">
                <a:solidFill>
                  <a:schemeClr val="tx1"/>
                </a:solidFill>
                <a:latin typeface="+mn-lt"/>
              </a:rPr>
              <a:t>Tryk </a:t>
            </a:r>
            <a:r>
              <a:rPr lang="da-DK" altLang="da-DK" sz="1000" b="1" dirty="0">
                <a:solidFill>
                  <a:schemeClr val="tx1"/>
                </a:solidFill>
                <a:latin typeface="+mn-lt"/>
              </a:rPr>
              <a:t>’Anvend på alle’</a:t>
            </a:r>
          </a:p>
        </p:txBody>
      </p:sp>
      <p:sp>
        <p:nvSpPr>
          <p:cNvPr id="7" name="TextBox 6"/>
          <p:cNvSpPr txBox="1"/>
          <p:nvPr userDrawn="1"/>
        </p:nvSpPr>
        <p:spPr>
          <a:xfrm>
            <a:off x="576263" y="584200"/>
            <a:ext cx="1835150" cy="457946"/>
          </a:xfrm>
          <a:prstGeom prst="rect">
            <a:avLst/>
          </a:prstGeom>
          <a:noFill/>
        </p:spPr>
        <p:txBody>
          <a:bodyPr wrap="square" lIns="0" tIns="0" rIns="0" bIns="0" rtlCol="0">
            <a:spAutoFit/>
          </a:bodyPr>
          <a:lstStyle/>
          <a:p>
            <a:pPr marL="0" lvl="0" indent="0" algn="l" defTabSz="914400" rtl="0" eaLnBrk="1" latinLnBrk="0" hangingPunct="1">
              <a:lnSpc>
                <a:spcPct val="83000"/>
              </a:lnSpc>
              <a:spcBef>
                <a:spcPct val="20000"/>
              </a:spcBef>
              <a:buFont typeface="VIA Type Office" panose="02000503000000020004" pitchFamily="2" charset="0"/>
              <a:buNone/>
            </a:pPr>
            <a:r>
              <a:rPr lang="da-DK" sz="1600" kern="1200" spc="-100" baseline="0" noProof="1">
                <a:solidFill>
                  <a:schemeClr val="tx1"/>
                </a:solidFill>
                <a:latin typeface="VIA Type Office Light" panose="02000503000000020004" pitchFamily="2" charset="0"/>
                <a:ea typeface="+mn-ea"/>
                <a:cs typeface="+mn-cs"/>
              </a:rPr>
              <a:t>Gør tanke til handling</a:t>
            </a:r>
          </a:p>
          <a:p>
            <a:pPr marL="0" lvl="0" indent="0" algn="l" defTabSz="914400" rtl="0" eaLnBrk="1" latinLnBrk="0" hangingPunct="1">
              <a:lnSpc>
                <a:spcPct val="83000"/>
              </a:lnSpc>
              <a:spcBef>
                <a:spcPct val="20000"/>
              </a:spcBef>
              <a:buFont typeface="VIA Type Office" panose="02000503000000020004" pitchFamily="2" charset="0"/>
              <a:buNone/>
            </a:pPr>
            <a:r>
              <a:rPr lang="da-DK" sz="1600" kern="1200" spc="-100" baseline="0" noProof="1">
                <a:solidFill>
                  <a:schemeClr val="tx1"/>
                </a:solidFill>
                <a:latin typeface="+mn-lt"/>
                <a:ea typeface="+mn-ea"/>
                <a:cs typeface="+mn-cs"/>
              </a:rPr>
              <a:t>VIA University College</a:t>
            </a:r>
          </a:p>
        </p:txBody>
      </p:sp>
    </p:spTree>
    <p:extLst>
      <p:ext uri="{BB962C8B-B14F-4D97-AF65-F5344CB8AC3E}">
        <p14:creationId xmlns:p14="http://schemas.microsoft.com/office/powerpoint/2010/main" val="3445393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å Forside III">
    <p:spTree>
      <p:nvGrpSpPr>
        <p:cNvPr id="1" name=""/>
        <p:cNvGrpSpPr/>
        <p:nvPr/>
      </p:nvGrpSpPr>
      <p:grpSpPr>
        <a:xfrm>
          <a:off x="0" y="0"/>
          <a:ext cx="0" cy="0"/>
          <a:chOff x="0" y="0"/>
          <a:chExt cx="0" cy="0"/>
        </a:xfrm>
      </p:grpSpPr>
      <p:sp>
        <p:nvSpPr>
          <p:cNvPr id="25" name="Rectangle 24"/>
          <p:cNvSpPr/>
          <p:nvPr userDrawn="1"/>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p:cNvSpPr>
            <a:spLocks noGrp="1"/>
          </p:cNvSpPr>
          <p:nvPr>
            <p:ph type="ctrTitle" hasCustomPrompt="1"/>
          </p:nvPr>
        </p:nvSpPr>
        <p:spPr>
          <a:xfrm>
            <a:off x="547200" y="584200"/>
            <a:ext cx="5969489" cy="1188616"/>
          </a:xfrm>
        </p:spPr>
        <p:txBody>
          <a:bodyPr tIns="97200" anchor="t" anchorCtr="0"/>
          <a:lstStyle>
            <a:lvl1pPr>
              <a:defRPr>
                <a:latin typeface="VIA Type Office Light" panose="02000503000000020004" pitchFamily="2" charset="0"/>
              </a:defRPr>
            </a:lvl1pPr>
          </a:lstStyle>
          <a:p>
            <a:r>
              <a:rPr lang="da-DK" dirty="0"/>
              <a:t>Overskrift</a:t>
            </a:r>
          </a:p>
        </p:txBody>
      </p:sp>
      <p:sp>
        <p:nvSpPr>
          <p:cNvPr id="3" name="Subtitle 2"/>
          <p:cNvSpPr>
            <a:spLocks noGrp="1"/>
          </p:cNvSpPr>
          <p:nvPr>
            <p:ph type="subTitle" idx="1" hasCustomPrompt="1"/>
          </p:nvPr>
        </p:nvSpPr>
        <p:spPr>
          <a:xfrm>
            <a:off x="576001" y="1835441"/>
            <a:ext cx="5940688"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Underoverskrift</a:t>
            </a:r>
          </a:p>
        </p:txBody>
      </p:sp>
      <p:sp>
        <p:nvSpPr>
          <p:cNvPr id="4" name="Date Placeholder 3"/>
          <p:cNvSpPr>
            <a:spLocks noGrp="1"/>
          </p:cNvSpPr>
          <p:nvPr>
            <p:ph type="dt" sz="half" idx="10"/>
          </p:nvPr>
        </p:nvSpPr>
        <p:spPr/>
        <p:txBody>
          <a:bodyPr/>
          <a:lstStyle/>
          <a:p>
            <a:fld id="{A12FFE92-75FA-4518-94E0-D0EE98A8AC94}" type="datetime2">
              <a:rPr lang="da-DK" smtClean="0"/>
              <a:t>26. september 2024</a:t>
            </a:fld>
            <a:endParaRPr lang="da-DK" dirty="0"/>
          </a:p>
        </p:txBody>
      </p:sp>
      <p:sp>
        <p:nvSpPr>
          <p:cNvPr id="5" name="Footer Placeholder 4"/>
          <p:cNvSpPr>
            <a:spLocks noGrp="1"/>
          </p:cNvSpPr>
          <p:nvPr>
            <p:ph type="ftr" sz="quarter" idx="11"/>
          </p:nvPr>
        </p:nvSpPr>
        <p:spPr/>
        <p:txBody>
          <a:bodyPr/>
          <a:lstStyle/>
          <a:p>
            <a:r>
              <a:rPr lang="da-DK" dirty="0"/>
              <a:t>Titel på præsentationen</a:t>
            </a:r>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pic>
        <p:nvPicPr>
          <p:cNvPr id="13"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20688"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AutoShape 4"/>
          <p:cNvSpPr>
            <a:spLocks/>
          </p:cNvSpPr>
          <p:nvPr userDrawn="1"/>
        </p:nvSpPr>
        <p:spPr bwMode="gray">
          <a:xfrm>
            <a:off x="-2196752" y="584200"/>
            <a:ext cx="211737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a:solidFill>
                  <a:schemeClr val="tx1"/>
                </a:solidFill>
                <a:latin typeface="+mn-lt"/>
                <a:cs typeface="Arial" charset="0"/>
              </a:rPr>
              <a:t>Highlight </a:t>
            </a:r>
            <a:r>
              <a:rPr lang="da-DK" altLang="da-DK" sz="1000" b="0" noProof="1">
                <a:solidFill>
                  <a:schemeClr val="tx1"/>
                </a:solidFill>
                <a:latin typeface="+mn-lt"/>
                <a:cs typeface="Arial" charset="0"/>
              </a:rPr>
              <a:t>anden linje i overskriften</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ved at markere ordet(ene) </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og vælge Overskrift-fonten</a:t>
            </a:r>
            <a:r>
              <a:rPr lang="da-DK" altLang="da-DK" sz="1000" b="1" baseline="0" noProof="1">
                <a:solidFill>
                  <a:schemeClr val="tx1"/>
                </a:solidFill>
                <a:latin typeface="+mn-lt"/>
                <a:cs typeface="Arial" charset="0"/>
              </a:rPr>
              <a:t> </a:t>
            </a:r>
            <a:br>
              <a:rPr lang="da-DK" altLang="da-DK" sz="1000" b="1" baseline="0" noProof="1">
                <a:solidFill>
                  <a:schemeClr val="tx1"/>
                </a:solidFill>
                <a:latin typeface="+mn-lt"/>
                <a:cs typeface="Arial" charset="0"/>
              </a:rPr>
            </a:br>
            <a:r>
              <a:rPr lang="da-DK" altLang="da-DK" sz="1000" b="1" baseline="0" noProof="1">
                <a:solidFill>
                  <a:schemeClr val="tx1"/>
                </a:solidFill>
                <a:latin typeface="+mn-lt"/>
                <a:cs typeface="Arial" charset="0"/>
              </a:rPr>
              <a:t>VIA Type Office regular</a:t>
            </a:r>
            <a:endParaRPr lang="da-DK" altLang="da-DK" sz="1000" b="1" noProof="1">
              <a:solidFill>
                <a:schemeClr val="tx1"/>
              </a:solidFill>
              <a:latin typeface="+mn-lt"/>
              <a:cs typeface="Arial" charset="0"/>
            </a:endParaRPr>
          </a:p>
        </p:txBody>
      </p:sp>
      <p:sp>
        <p:nvSpPr>
          <p:cNvPr id="14" name="TextBox 3"/>
          <p:cNvSpPr txBox="1"/>
          <p:nvPr userDrawn="1"/>
        </p:nvSpPr>
        <p:spPr>
          <a:xfrm>
            <a:off x="-2330450" y="1916113"/>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br>
              <a:rPr lang="en-GB" sz="1000"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2.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Når du laver et nyt slide kan du vælge layout direkt under knappen ‘Nyt dias’</a:t>
            </a:r>
          </a:p>
        </p:txBody>
      </p:sp>
      <p:sp>
        <p:nvSpPr>
          <p:cNvPr id="12" name="Text Placeholder 16"/>
          <p:cNvSpPr>
            <a:spLocks noGrp="1"/>
          </p:cNvSpPr>
          <p:nvPr>
            <p:ph type="body" sz="quarter" idx="14"/>
          </p:nvPr>
        </p:nvSpPr>
        <p:spPr>
          <a:xfrm>
            <a:off x="576000" y="5922000"/>
            <a:ext cx="1836000" cy="374400"/>
          </a:xfrm>
          <a:blipFill>
            <a:blip r:embed="rId3"/>
            <a:stretch>
              <a:fillRect/>
            </a:stretch>
          </a:blipFill>
        </p:spPr>
        <p:txBody>
          <a:bodyPr tIns="0">
            <a:normAutofit/>
          </a:bodyPr>
          <a:lstStyle>
            <a:lvl1pPr>
              <a:defRPr sz="100"/>
            </a:lvl1pPr>
          </a:lstStyle>
          <a:p>
            <a:pPr lvl="0"/>
            <a:r>
              <a:rPr lang="da-DK" noProof="1"/>
              <a:t>Klik for at redigere i master</a:t>
            </a:r>
          </a:p>
        </p:txBody>
      </p:sp>
    </p:spTree>
    <p:extLst>
      <p:ext uri="{BB962C8B-B14F-4D97-AF65-F5344CB8AC3E}">
        <p14:creationId xmlns:p14="http://schemas.microsoft.com/office/powerpoint/2010/main" val="2580266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urkis Forside III">
    <p:spTree>
      <p:nvGrpSpPr>
        <p:cNvPr id="1" name=""/>
        <p:cNvGrpSpPr/>
        <p:nvPr/>
      </p:nvGrpSpPr>
      <p:grpSpPr>
        <a:xfrm>
          <a:off x="0" y="0"/>
          <a:ext cx="0" cy="0"/>
          <a:chOff x="0" y="0"/>
          <a:chExt cx="0" cy="0"/>
        </a:xfrm>
      </p:grpSpPr>
      <p:sp>
        <p:nvSpPr>
          <p:cNvPr id="25" name="Rectangle 24"/>
          <p:cNvSpPr/>
          <p:nvPr userDrawn="1"/>
        </p:nvSpPr>
        <p:spPr>
          <a:xfrm>
            <a:off x="0" y="0"/>
            <a:ext cx="9144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p:cNvSpPr>
            <a:spLocks noGrp="1"/>
          </p:cNvSpPr>
          <p:nvPr>
            <p:ph type="ctrTitle" hasCustomPrompt="1"/>
          </p:nvPr>
        </p:nvSpPr>
        <p:spPr>
          <a:xfrm>
            <a:off x="547200" y="584200"/>
            <a:ext cx="5969489" cy="1188616"/>
          </a:xfrm>
        </p:spPr>
        <p:txBody>
          <a:bodyPr tIns="97200" anchor="t" anchorCtr="0"/>
          <a:lstStyle>
            <a:lvl1pPr>
              <a:defRPr>
                <a:latin typeface="VIA Type Office Light" panose="02000503000000020004" pitchFamily="2" charset="0"/>
              </a:defRPr>
            </a:lvl1pPr>
          </a:lstStyle>
          <a:p>
            <a:r>
              <a:rPr lang="da-DK" dirty="0"/>
              <a:t>Overskrift</a:t>
            </a:r>
          </a:p>
        </p:txBody>
      </p:sp>
      <p:sp>
        <p:nvSpPr>
          <p:cNvPr id="3" name="Subtitle 2"/>
          <p:cNvSpPr>
            <a:spLocks noGrp="1"/>
          </p:cNvSpPr>
          <p:nvPr>
            <p:ph type="subTitle" idx="1" hasCustomPrompt="1"/>
          </p:nvPr>
        </p:nvSpPr>
        <p:spPr>
          <a:xfrm>
            <a:off x="576001" y="1835441"/>
            <a:ext cx="5940688"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Underoverskrift</a:t>
            </a:r>
          </a:p>
        </p:txBody>
      </p:sp>
      <p:sp>
        <p:nvSpPr>
          <p:cNvPr id="4" name="Date Placeholder 3"/>
          <p:cNvSpPr>
            <a:spLocks noGrp="1"/>
          </p:cNvSpPr>
          <p:nvPr>
            <p:ph type="dt" sz="half" idx="10"/>
          </p:nvPr>
        </p:nvSpPr>
        <p:spPr/>
        <p:txBody>
          <a:bodyPr/>
          <a:lstStyle/>
          <a:p>
            <a:fld id="{0171774E-2667-47FF-9F97-EF6A8B62F790}" type="datetime2">
              <a:rPr lang="da-DK" smtClean="0"/>
              <a:t>26. september 2024</a:t>
            </a:fld>
            <a:endParaRPr lang="da-DK" dirty="0"/>
          </a:p>
        </p:txBody>
      </p:sp>
      <p:sp>
        <p:nvSpPr>
          <p:cNvPr id="5" name="Footer Placeholder 4"/>
          <p:cNvSpPr>
            <a:spLocks noGrp="1"/>
          </p:cNvSpPr>
          <p:nvPr>
            <p:ph type="ftr" sz="quarter" idx="11"/>
          </p:nvPr>
        </p:nvSpPr>
        <p:spPr/>
        <p:txBody>
          <a:bodyPr/>
          <a:lstStyle/>
          <a:p>
            <a:r>
              <a:rPr lang="da-DK" dirty="0"/>
              <a:t>Titel på præsentationen</a:t>
            </a:r>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pic>
        <p:nvPicPr>
          <p:cNvPr id="13"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20688"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AutoShape 4"/>
          <p:cNvSpPr>
            <a:spLocks/>
          </p:cNvSpPr>
          <p:nvPr userDrawn="1"/>
        </p:nvSpPr>
        <p:spPr bwMode="gray">
          <a:xfrm>
            <a:off x="-2196752" y="584200"/>
            <a:ext cx="211737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a:solidFill>
                  <a:schemeClr val="tx1"/>
                </a:solidFill>
                <a:latin typeface="+mn-lt"/>
                <a:cs typeface="Arial" charset="0"/>
              </a:rPr>
              <a:t>Highlight </a:t>
            </a:r>
            <a:r>
              <a:rPr lang="da-DK" altLang="da-DK" sz="1000" b="0" noProof="1">
                <a:solidFill>
                  <a:schemeClr val="tx1"/>
                </a:solidFill>
                <a:latin typeface="+mn-lt"/>
                <a:cs typeface="Arial" charset="0"/>
              </a:rPr>
              <a:t>anden linje i overskriften</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ved at markere ordet(ene) </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og vælge Overskrift-fonten</a:t>
            </a:r>
            <a:r>
              <a:rPr lang="da-DK" altLang="da-DK" sz="1000" b="1" baseline="0" noProof="1">
                <a:solidFill>
                  <a:schemeClr val="tx1"/>
                </a:solidFill>
                <a:latin typeface="+mn-lt"/>
                <a:cs typeface="Arial" charset="0"/>
              </a:rPr>
              <a:t> </a:t>
            </a:r>
            <a:br>
              <a:rPr lang="da-DK" altLang="da-DK" sz="1000" b="1" baseline="0" noProof="1">
                <a:solidFill>
                  <a:schemeClr val="tx1"/>
                </a:solidFill>
                <a:latin typeface="+mn-lt"/>
                <a:cs typeface="Arial" charset="0"/>
              </a:rPr>
            </a:br>
            <a:r>
              <a:rPr lang="da-DK" altLang="da-DK" sz="1000" b="1" baseline="0" noProof="1">
                <a:solidFill>
                  <a:schemeClr val="tx1"/>
                </a:solidFill>
                <a:latin typeface="+mn-lt"/>
                <a:cs typeface="Arial" charset="0"/>
              </a:rPr>
              <a:t>VIA Type Office regular</a:t>
            </a:r>
            <a:endParaRPr lang="da-DK" altLang="da-DK" sz="1000" b="1" noProof="1">
              <a:solidFill>
                <a:schemeClr val="tx1"/>
              </a:solidFill>
              <a:latin typeface="+mn-lt"/>
              <a:cs typeface="Arial" charset="0"/>
            </a:endParaRPr>
          </a:p>
        </p:txBody>
      </p:sp>
      <p:sp>
        <p:nvSpPr>
          <p:cNvPr id="14" name="TextBox 3"/>
          <p:cNvSpPr txBox="1"/>
          <p:nvPr userDrawn="1"/>
        </p:nvSpPr>
        <p:spPr>
          <a:xfrm>
            <a:off x="-2330450" y="1916113"/>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br>
              <a:rPr lang="en-GB" sz="1000"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2.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Når du laver et nyt slide kan du vælge layout direkt under knappen ‘Nyt dias’</a:t>
            </a:r>
          </a:p>
        </p:txBody>
      </p:sp>
      <p:sp>
        <p:nvSpPr>
          <p:cNvPr id="12" name="Text Placeholder 16"/>
          <p:cNvSpPr>
            <a:spLocks noGrp="1"/>
          </p:cNvSpPr>
          <p:nvPr>
            <p:ph type="body" sz="quarter" idx="14"/>
          </p:nvPr>
        </p:nvSpPr>
        <p:spPr>
          <a:xfrm>
            <a:off x="576000" y="5922000"/>
            <a:ext cx="1836000" cy="374400"/>
          </a:xfrm>
          <a:blipFill>
            <a:blip r:embed="rId3"/>
            <a:stretch>
              <a:fillRect/>
            </a:stretch>
          </a:blipFill>
        </p:spPr>
        <p:txBody>
          <a:bodyPr tIns="0">
            <a:normAutofit/>
          </a:bodyPr>
          <a:lstStyle>
            <a:lvl1pPr>
              <a:defRPr sz="100"/>
            </a:lvl1pPr>
          </a:lstStyle>
          <a:p>
            <a:pPr lvl="0"/>
            <a:r>
              <a:rPr lang="da-DK" noProof="1"/>
              <a:t>Klik for at redigere i master</a:t>
            </a:r>
          </a:p>
        </p:txBody>
      </p:sp>
    </p:spTree>
    <p:extLst>
      <p:ext uri="{BB962C8B-B14F-4D97-AF65-F5344CB8AC3E}">
        <p14:creationId xmlns:p14="http://schemas.microsoft.com/office/powerpoint/2010/main" val="2580266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røn Forside III">
    <p:spTree>
      <p:nvGrpSpPr>
        <p:cNvPr id="1" name=""/>
        <p:cNvGrpSpPr/>
        <p:nvPr/>
      </p:nvGrpSpPr>
      <p:grpSpPr>
        <a:xfrm>
          <a:off x="0" y="0"/>
          <a:ext cx="0" cy="0"/>
          <a:chOff x="0" y="0"/>
          <a:chExt cx="0" cy="0"/>
        </a:xfrm>
      </p:grpSpPr>
      <p:sp>
        <p:nvSpPr>
          <p:cNvPr id="25" name="Rectangle 24"/>
          <p:cNvSpPr/>
          <p:nvPr userDrawn="1"/>
        </p:nvSpPr>
        <p:spPr>
          <a:xfrm>
            <a:off x="0" y="0"/>
            <a:ext cx="9144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p:cNvSpPr>
            <a:spLocks noGrp="1"/>
          </p:cNvSpPr>
          <p:nvPr>
            <p:ph type="ctrTitle" hasCustomPrompt="1"/>
          </p:nvPr>
        </p:nvSpPr>
        <p:spPr>
          <a:xfrm>
            <a:off x="547200" y="584200"/>
            <a:ext cx="5969489" cy="1188616"/>
          </a:xfrm>
        </p:spPr>
        <p:txBody>
          <a:bodyPr tIns="97200" anchor="t" anchorCtr="0"/>
          <a:lstStyle>
            <a:lvl1pPr>
              <a:defRPr>
                <a:latin typeface="VIA Type Office Light" panose="02000503000000020004" pitchFamily="2" charset="0"/>
              </a:defRPr>
            </a:lvl1pPr>
          </a:lstStyle>
          <a:p>
            <a:r>
              <a:rPr lang="da-DK" dirty="0"/>
              <a:t>Overskrift</a:t>
            </a:r>
          </a:p>
        </p:txBody>
      </p:sp>
      <p:sp>
        <p:nvSpPr>
          <p:cNvPr id="3" name="Subtitle 2"/>
          <p:cNvSpPr>
            <a:spLocks noGrp="1"/>
          </p:cNvSpPr>
          <p:nvPr>
            <p:ph type="subTitle" idx="1" hasCustomPrompt="1"/>
          </p:nvPr>
        </p:nvSpPr>
        <p:spPr>
          <a:xfrm>
            <a:off x="576001" y="1835441"/>
            <a:ext cx="5940688"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Underoverskrift</a:t>
            </a:r>
          </a:p>
        </p:txBody>
      </p:sp>
      <p:sp>
        <p:nvSpPr>
          <p:cNvPr id="4" name="Date Placeholder 3"/>
          <p:cNvSpPr>
            <a:spLocks noGrp="1"/>
          </p:cNvSpPr>
          <p:nvPr>
            <p:ph type="dt" sz="half" idx="10"/>
          </p:nvPr>
        </p:nvSpPr>
        <p:spPr/>
        <p:txBody>
          <a:bodyPr/>
          <a:lstStyle/>
          <a:p>
            <a:fld id="{207F3268-7AE6-49FC-8362-9B0442C5770B}" type="datetime2">
              <a:rPr lang="da-DK" smtClean="0"/>
              <a:t>26. september 2024</a:t>
            </a:fld>
            <a:endParaRPr lang="da-DK" dirty="0"/>
          </a:p>
        </p:txBody>
      </p:sp>
      <p:sp>
        <p:nvSpPr>
          <p:cNvPr id="5" name="Footer Placeholder 4"/>
          <p:cNvSpPr>
            <a:spLocks noGrp="1"/>
          </p:cNvSpPr>
          <p:nvPr>
            <p:ph type="ftr" sz="quarter" idx="11"/>
          </p:nvPr>
        </p:nvSpPr>
        <p:spPr/>
        <p:txBody>
          <a:bodyPr/>
          <a:lstStyle/>
          <a:p>
            <a:r>
              <a:rPr lang="da-DK" dirty="0"/>
              <a:t>Titel på præsentationen</a:t>
            </a:r>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pic>
        <p:nvPicPr>
          <p:cNvPr id="13"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20688"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AutoShape 4"/>
          <p:cNvSpPr>
            <a:spLocks/>
          </p:cNvSpPr>
          <p:nvPr userDrawn="1"/>
        </p:nvSpPr>
        <p:spPr bwMode="gray">
          <a:xfrm>
            <a:off x="-2196752" y="584200"/>
            <a:ext cx="211737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a:solidFill>
                  <a:schemeClr val="tx1"/>
                </a:solidFill>
                <a:latin typeface="+mn-lt"/>
                <a:cs typeface="Arial" charset="0"/>
              </a:rPr>
              <a:t>Highlight </a:t>
            </a:r>
            <a:r>
              <a:rPr lang="da-DK" altLang="da-DK" sz="1000" b="0" noProof="1">
                <a:solidFill>
                  <a:schemeClr val="tx1"/>
                </a:solidFill>
                <a:latin typeface="+mn-lt"/>
                <a:cs typeface="Arial" charset="0"/>
              </a:rPr>
              <a:t>anden linje i overskriften</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ved at markere ordet(ene) </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og vælge Overskrift-fonten</a:t>
            </a:r>
            <a:r>
              <a:rPr lang="da-DK" altLang="da-DK" sz="1000" b="1" baseline="0" noProof="1">
                <a:solidFill>
                  <a:schemeClr val="tx1"/>
                </a:solidFill>
                <a:latin typeface="+mn-lt"/>
                <a:cs typeface="Arial" charset="0"/>
              </a:rPr>
              <a:t> </a:t>
            </a:r>
            <a:br>
              <a:rPr lang="da-DK" altLang="da-DK" sz="1000" b="1" baseline="0" noProof="1">
                <a:solidFill>
                  <a:schemeClr val="tx1"/>
                </a:solidFill>
                <a:latin typeface="+mn-lt"/>
                <a:cs typeface="Arial" charset="0"/>
              </a:rPr>
            </a:br>
            <a:r>
              <a:rPr lang="da-DK" altLang="da-DK" sz="1000" b="1" baseline="0" noProof="1">
                <a:solidFill>
                  <a:schemeClr val="tx1"/>
                </a:solidFill>
                <a:latin typeface="+mn-lt"/>
                <a:cs typeface="Arial" charset="0"/>
              </a:rPr>
              <a:t>VIA Type Office regular</a:t>
            </a:r>
            <a:endParaRPr lang="da-DK" altLang="da-DK" sz="1000" b="1" noProof="1">
              <a:solidFill>
                <a:schemeClr val="tx1"/>
              </a:solidFill>
              <a:latin typeface="+mn-lt"/>
              <a:cs typeface="Arial" charset="0"/>
            </a:endParaRPr>
          </a:p>
        </p:txBody>
      </p:sp>
      <p:sp>
        <p:nvSpPr>
          <p:cNvPr id="14" name="TextBox 3"/>
          <p:cNvSpPr txBox="1"/>
          <p:nvPr userDrawn="1"/>
        </p:nvSpPr>
        <p:spPr>
          <a:xfrm>
            <a:off x="-2330450" y="1916113"/>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br>
              <a:rPr lang="en-GB" sz="1000"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2.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Når du laver et nyt slide kan du vælge layout direkt under knappen ‘Nyt dias’</a:t>
            </a:r>
          </a:p>
        </p:txBody>
      </p:sp>
      <p:sp>
        <p:nvSpPr>
          <p:cNvPr id="12" name="Text Placeholder 16"/>
          <p:cNvSpPr>
            <a:spLocks noGrp="1"/>
          </p:cNvSpPr>
          <p:nvPr>
            <p:ph type="body" sz="quarter" idx="14"/>
          </p:nvPr>
        </p:nvSpPr>
        <p:spPr>
          <a:xfrm>
            <a:off x="576000" y="5922000"/>
            <a:ext cx="1836000" cy="374400"/>
          </a:xfrm>
          <a:blipFill>
            <a:blip r:embed="rId3"/>
            <a:stretch>
              <a:fillRect/>
            </a:stretch>
          </a:blipFill>
        </p:spPr>
        <p:txBody>
          <a:bodyPr tIns="0">
            <a:normAutofit/>
          </a:bodyPr>
          <a:lstStyle>
            <a:lvl1pPr>
              <a:defRPr sz="100"/>
            </a:lvl1pPr>
          </a:lstStyle>
          <a:p>
            <a:pPr lvl="0"/>
            <a:r>
              <a:rPr lang="da-DK" noProof="1"/>
              <a:t>Klik for at redigere i master</a:t>
            </a:r>
          </a:p>
        </p:txBody>
      </p:sp>
    </p:spTree>
    <p:extLst>
      <p:ext uri="{BB962C8B-B14F-4D97-AF65-F5344CB8AC3E}">
        <p14:creationId xmlns:p14="http://schemas.microsoft.com/office/powerpoint/2010/main" val="1485563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rside III mørk baggrund">
    <p:spTree>
      <p:nvGrpSpPr>
        <p:cNvPr id="1" name=""/>
        <p:cNvGrpSpPr/>
        <p:nvPr/>
      </p:nvGrpSpPr>
      <p:grpSpPr>
        <a:xfrm>
          <a:off x="0" y="0"/>
          <a:ext cx="0" cy="0"/>
          <a:chOff x="0" y="0"/>
          <a:chExt cx="0" cy="0"/>
        </a:xfrm>
      </p:grpSpPr>
      <p:sp>
        <p:nvSpPr>
          <p:cNvPr id="25" name="Rectangle 24"/>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p:cNvSpPr>
            <a:spLocks noGrp="1"/>
          </p:cNvSpPr>
          <p:nvPr>
            <p:ph type="ctrTitle" hasCustomPrompt="1"/>
          </p:nvPr>
        </p:nvSpPr>
        <p:spPr>
          <a:xfrm>
            <a:off x="547200" y="584200"/>
            <a:ext cx="5969489" cy="1188616"/>
          </a:xfrm>
        </p:spPr>
        <p:txBody>
          <a:bodyPr tIns="97200" anchor="t" anchorCtr="0"/>
          <a:lstStyle>
            <a:lvl1pPr>
              <a:defRPr>
                <a:solidFill>
                  <a:schemeClr val="bg1"/>
                </a:solidFill>
                <a:latin typeface="VIA Type Office Light" panose="02000503000000020004" pitchFamily="2" charset="0"/>
              </a:defRPr>
            </a:lvl1pPr>
          </a:lstStyle>
          <a:p>
            <a:r>
              <a:rPr lang="da-DK" dirty="0"/>
              <a:t>Overskrift</a:t>
            </a:r>
          </a:p>
        </p:txBody>
      </p:sp>
      <p:sp>
        <p:nvSpPr>
          <p:cNvPr id="3" name="Subtitle 2"/>
          <p:cNvSpPr>
            <a:spLocks noGrp="1"/>
          </p:cNvSpPr>
          <p:nvPr>
            <p:ph type="subTitle" idx="1" hasCustomPrompt="1"/>
          </p:nvPr>
        </p:nvSpPr>
        <p:spPr>
          <a:xfrm>
            <a:off x="576001" y="1835441"/>
            <a:ext cx="5940688" cy="1125858"/>
          </a:xfrm>
        </p:spPr>
        <p:txBody>
          <a:bodyPr/>
          <a:lstStyle>
            <a:lvl1pPr marL="0" indent="0" algn="l">
              <a:buNone/>
              <a:defRPr>
                <a:solidFill>
                  <a:schemeClr val="bg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Underoverskrift</a:t>
            </a:r>
          </a:p>
        </p:txBody>
      </p:sp>
      <p:sp>
        <p:nvSpPr>
          <p:cNvPr id="4" name="Date Placeholder 3"/>
          <p:cNvSpPr>
            <a:spLocks noGrp="1"/>
          </p:cNvSpPr>
          <p:nvPr>
            <p:ph type="dt" sz="half" idx="10"/>
          </p:nvPr>
        </p:nvSpPr>
        <p:spPr>
          <a:blipFill>
            <a:blip r:embed="rId2"/>
            <a:stretch>
              <a:fillRect/>
            </a:stretch>
          </a:blipFill>
        </p:spPr>
        <p:txBody>
          <a:bodyPr/>
          <a:lstStyle>
            <a:lvl1pPr>
              <a:defRPr>
                <a:solidFill>
                  <a:schemeClr val="bg1"/>
                </a:solidFill>
              </a:defRPr>
            </a:lvl1pPr>
          </a:lstStyle>
          <a:p>
            <a:fld id="{31103DA9-2C51-4B50-91FE-8A4763F38D9E}" type="datetime2">
              <a:rPr lang="da-DK" smtClean="0"/>
              <a:t>26. september 2024</a:t>
            </a:fld>
            <a:endParaRPr lang="da-DK" dirty="0"/>
          </a:p>
        </p:txBody>
      </p:sp>
      <p:sp>
        <p:nvSpPr>
          <p:cNvPr id="5" name="Footer Placeholder 4"/>
          <p:cNvSpPr>
            <a:spLocks noGrp="1"/>
          </p:cNvSpPr>
          <p:nvPr>
            <p:ph type="ftr" sz="quarter" idx="11"/>
          </p:nvPr>
        </p:nvSpPr>
        <p:spPr>
          <a:blipFill>
            <a:blip r:embed="rId2"/>
            <a:stretch>
              <a:fillRect/>
            </a:stretch>
          </a:blipFill>
        </p:spPr>
        <p:txBody>
          <a:bodyPr/>
          <a:lstStyle>
            <a:lvl1pPr>
              <a:defRPr>
                <a:solidFill>
                  <a:schemeClr val="bg1"/>
                </a:solidFill>
              </a:defRPr>
            </a:lvl1pPr>
          </a:lstStyle>
          <a:p>
            <a:r>
              <a:rPr lang="da-DK" dirty="0"/>
              <a:t>Titel på præsentationen</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BA07366-CB75-4AA8-9E5B-928B849F427C}" type="slidenum">
              <a:rPr lang="da-DK" smtClean="0"/>
              <a:pPr/>
              <a:t>‹nr.›</a:t>
            </a:fld>
            <a:endParaRPr lang="da-DK" dirty="0"/>
          </a:p>
        </p:txBody>
      </p:sp>
      <p:sp>
        <p:nvSpPr>
          <p:cNvPr id="17" name="Text Placeholder 16"/>
          <p:cNvSpPr>
            <a:spLocks noGrp="1"/>
          </p:cNvSpPr>
          <p:nvPr>
            <p:ph type="body" sz="quarter" idx="14"/>
          </p:nvPr>
        </p:nvSpPr>
        <p:spPr>
          <a:xfrm>
            <a:off x="576000" y="5922000"/>
            <a:ext cx="1836000" cy="374400"/>
          </a:xfrm>
          <a:blipFill>
            <a:blip r:embed="rId3"/>
            <a:stretch>
              <a:fillRect/>
            </a:stretch>
          </a:blipFill>
        </p:spPr>
        <p:txBody>
          <a:bodyPr tIns="72000">
            <a:normAutofit/>
          </a:bodyPr>
          <a:lstStyle>
            <a:lvl1pPr>
              <a:defRPr sz="100"/>
            </a:lvl1pPr>
          </a:lstStyle>
          <a:p>
            <a:pPr lvl="0"/>
            <a:r>
              <a:rPr lang="da-DK" noProof="1"/>
              <a:t>Klik for at redigere i master</a:t>
            </a:r>
          </a:p>
        </p:txBody>
      </p:sp>
      <p:pic>
        <p:nvPicPr>
          <p:cNvPr id="13" name="Picture 3"/>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b="87042"/>
          <a:stretch/>
        </p:blipFill>
        <p:spPr bwMode="auto">
          <a:xfrm>
            <a:off x="-1620688"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AutoShape 4"/>
          <p:cNvSpPr>
            <a:spLocks/>
          </p:cNvSpPr>
          <p:nvPr userDrawn="1"/>
        </p:nvSpPr>
        <p:spPr bwMode="gray">
          <a:xfrm>
            <a:off x="-2196752" y="584200"/>
            <a:ext cx="211737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a:solidFill>
                  <a:schemeClr val="tx1"/>
                </a:solidFill>
                <a:latin typeface="+mn-lt"/>
                <a:cs typeface="Arial" charset="0"/>
              </a:rPr>
              <a:t>Highlight </a:t>
            </a:r>
            <a:r>
              <a:rPr lang="da-DK" altLang="da-DK" sz="1000" b="0" noProof="1">
                <a:solidFill>
                  <a:schemeClr val="tx1"/>
                </a:solidFill>
                <a:latin typeface="+mn-lt"/>
                <a:cs typeface="Arial" charset="0"/>
              </a:rPr>
              <a:t>anden linje i overskriften</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ved at markere ordet(ene) </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og vælge Overskrift-fonten</a:t>
            </a:r>
            <a:r>
              <a:rPr lang="da-DK" altLang="da-DK" sz="1000" b="1" baseline="0" noProof="1">
                <a:solidFill>
                  <a:schemeClr val="tx1"/>
                </a:solidFill>
                <a:latin typeface="+mn-lt"/>
                <a:cs typeface="Arial" charset="0"/>
              </a:rPr>
              <a:t> </a:t>
            </a:r>
            <a:br>
              <a:rPr lang="da-DK" altLang="da-DK" sz="1000" b="1" baseline="0" noProof="1">
                <a:solidFill>
                  <a:schemeClr val="tx1"/>
                </a:solidFill>
                <a:latin typeface="+mn-lt"/>
                <a:cs typeface="Arial" charset="0"/>
              </a:rPr>
            </a:br>
            <a:r>
              <a:rPr lang="da-DK" altLang="da-DK" sz="1000" b="1" baseline="0" noProof="1">
                <a:solidFill>
                  <a:schemeClr val="tx1"/>
                </a:solidFill>
                <a:latin typeface="+mn-lt"/>
                <a:cs typeface="Arial" charset="0"/>
              </a:rPr>
              <a:t>VIA Type Office regular</a:t>
            </a:r>
            <a:endParaRPr lang="da-DK" altLang="da-DK" sz="1000" b="1" noProof="1">
              <a:solidFill>
                <a:schemeClr val="tx1"/>
              </a:solidFill>
              <a:latin typeface="+mn-lt"/>
              <a:cs typeface="Arial" charset="0"/>
            </a:endParaRPr>
          </a:p>
        </p:txBody>
      </p:sp>
      <p:sp>
        <p:nvSpPr>
          <p:cNvPr id="14" name="TextBox 3"/>
          <p:cNvSpPr txBox="1"/>
          <p:nvPr userDrawn="1"/>
        </p:nvSpPr>
        <p:spPr>
          <a:xfrm>
            <a:off x="-2330450" y="1916113"/>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br>
              <a:rPr lang="en-GB" sz="1000"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2.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Når du laver et nyt slide kan du vælge layout direkt under knappen ‘Nyt dias’</a:t>
            </a:r>
          </a:p>
        </p:txBody>
      </p:sp>
    </p:spTree>
    <p:extLst>
      <p:ext uri="{BB962C8B-B14F-4D97-AF65-F5344CB8AC3E}">
        <p14:creationId xmlns:p14="http://schemas.microsoft.com/office/powerpoint/2010/main" val="3745180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orside III mørk foto baggrund">
    <p:spTree>
      <p:nvGrpSpPr>
        <p:cNvPr id="1" name=""/>
        <p:cNvGrpSpPr/>
        <p:nvPr/>
      </p:nvGrpSpPr>
      <p:grpSpPr>
        <a:xfrm>
          <a:off x="0" y="0"/>
          <a:ext cx="0" cy="0"/>
          <a:chOff x="0" y="0"/>
          <a:chExt cx="0" cy="0"/>
        </a:xfrm>
      </p:grpSpPr>
      <p:sp>
        <p:nvSpPr>
          <p:cNvPr id="25" name="Rectangle 24"/>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8" name="Pladsholder til billede 7"/>
          <p:cNvSpPr>
            <a:spLocks noGrp="1"/>
          </p:cNvSpPr>
          <p:nvPr>
            <p:ph type="pic" sz="quarter" idx="15"/>
          </p:nvPr>
        </p:nvSpPr>
        <p:spPr>
          <a:xfrm>
            <a:off x="0" y="0"/>
            <a:ext cx="9144000" cy="6858000"/>
          </a:xfrm>
        </p:spPr>
        <p:txBody>
          <a:bodyPr tIns="864000" anchor="ctr" anchorCtr="0">
            <a:normAutofit/>
          </a:bodyPr>
          <a:lstStyle>
            <a:lvl1pPr marL="0" indent="0" algn="ctr">
              <a:buNone/>
              <a:defRPr sz="1800">
                <a:solidFill>
                  <a:schemeClr val="bg1"/>
                </a:solidFill>
                <a:latin typeface="VIA Type Office Light" panose="02000503000000020004" pitchFamily="2" charset="0"/>
              </a:defRPr>
            </a:lvl1pPr>
          </a:lstStyle>
          <a:p>
            <a:r>
              <a:rPr lang="da-DK"/>
              <a:t>Klik på ikonet for at tilføje et billede</a:t>
            </a:r>
            <a:endParaRPr lang="en-GB" dirty="0"/>
          </a:p>
        </p:txBody>
      </p:sp>
      <p:sp>
        <p:nvSpPr>
          <p:cNvPr id="2" name="Title 1"/>
          <p:cNvSpPr>
            <a:spLocks noGrp="1"/>
          </p:cNvSpPr>
          <p:nvPr>
            <p:ph type="ctrTitle" hasCustomPrompt="1"/>
          </p:nvPr>
        </p:nvSpPr>
        <p:spPr>
          <a:xfrm>
            <a:off x="547200" y="584200"/>
            <a:ext cx="5969489" cy="1188616"/>
          </a:xfrm>
        </p:spPr>
        <p:txBody>
          <a:bodyPr tIns="97200" anchor="t" anchorCtr="0"/>
          <a:lstStyle>
            <a:lvl1pPr>
              <a:defRPr baseline="0">
                <a:solidFill>
                  <a:schemeClr val="bg1"/>
                </a:solidFill>
                <a:latin typeface="VIA Type Office Light" panose="02000503000000020004" pitchFamily="2" charset="0"/>
              </a:defRPr>
            </a:lvl1pPr>
          </a:lstStyle>
          <a:p>
            <a:r>
              <a:rPr lang="da-DK" dirty="0"/>
              <a:t>Overskrift</a:t>
            </a:r>
          </a:p>
        </p:txBody>
      </p:sp>
      <p:sp>
        <p:nvSpPr>
          <p:cNvPr id="3" name="Subtitle 2"/>
          <p:cNvSpPr>
            <a:spLocks noGrp="1"/>
          </p:cNvSpPr>
          <p:nvPr>
            <p:ph type="subTitle" idx="1" hasCustomPrompt="1"/>
          </p:nvPr>
        </p:nvSpPr>
        <p:spPr>
          <a:xfrm>
            <a:off x="576001" y="1835441"/>
            <a:ext cx="5940688" cy="1125858"/>
          </a:xfrm>
        </p:spPr>
        <p:txBody>
          <a:bodyPr/>
          <a:lstStyle>
            <a:lvl1pPr marL="0" indent="0" algn="l">
              <a:buNone/>
              <a:defRPr>
                <a:solidFill>
                  <a:schemeClr val="bg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Underoverskrift</a:t>
            </a:r>
          </a:p>
        </p:txBody>
      </p:sp>
      <p:sp>
        <p:nvSpPr>
          <p:cNvPr id="4" name="Date Placeholder 3"/>
          <p:cNvSpPr>
            <a:spLocks noGrp="1"/>
          </p:cNvSpPr>
          <p:nvPr>
            <p:ph type="dt" sz="half" idx="10"/>
          </p:nvPr>
        </p:nvSpPr>
        <p:spPr>
          <a:blipFill>
            <a:blip r:embed="rId2"/>
            <a:stretch>
              <a:fillRect/>
            </a:stretch>
          </a:blipFill>
        </p:spPr>
        <p:txBody>
          <a:bodyPr/>
          <a:lstStyle>
            <a:lvl1pPr>
              <a:defRPr>
                <a:solidFill>
                  <a:schemeClr val="bg1"/>
                </a:solidFill>
              </a:defRPr>
            </a:lvl1pPr>
          </a:lstStyle>
          <a:p>
            <a:fld id="{D3D8E7F8-BC09-49EA-B4A1-B7417BB318C6}" type="datetime2">
              <a:rPr lang="da-DK" smtClean="0"/>
              <a:t>26. september 2024</a:t>
            </a:fld>
            <a:endParaRPr lang="da-DK" dirty="0"/>
          </a:p>
        </p:txBody>
      </p:sp>
      <p:sp>
        <p:nvSpPr>
          <p:cNvPr id="5" name="Footer Placeholder 4"/>
          <p:cNvSpPr>
            <a:spLocks noGrp="1"/>
          </p:cNvSpPr>
          <p:nvPr>
            <p:ph type="ftr" sz="quarter" idx="11"/>
          </p:nvPr>
        </p:nvSpPr>
        <p:spPr>
          <a:blipFill>
            <a:blip r:embed="rId2"/>
            <a:stretch>
              <a:fillRect/>
            </a:stretch>
          </a:blipFill>
        </p:spPr>
        <p:txBody>
          <a:bodyPr/>
          <a:lstStyle>
            <a:lvl1pPr>
              <a:defRPr>
                <a:solidFill>
                  <a:schemeClr val="bg1"/>
                </a:solidFill>
              </a:defRPr>
            </a:lvl1pPr>
          </a:lstStyle>
          <a:p>
            <a:r>
              <a:rPr lang="da-DK" dirty="0"/>
              <a:t>Titel på præsentationen</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BA07366-CB75-4AA8-9E5B-928B849F427C}" type="slidenum">
              <a:rPr lang="da-DK" smtClean="0"/>
              <a:pPr/>
              <a:t>‹nr.›</a:t>
            </a:fld>
            <a:endParaRPr lang="da-DK" dirty="0"/>
          </a:p>
        </p:txBody>
      </p:sp>
      <p:sp>
        <p:nvSpPr>
          <p:cNvPr id="12" name="AutoShape 4"/>
          <p:cNvSpPr>
            <a:spLocks/>
          </p:cNvSpPr>
          <p:nvPr userDrawn="1"/>
        </p:nvSpPr>
        <p:spPr bwMode="gray">
          <a:xfrm>
            <a:off x="-2196752" y="584200"/>
            <a:ext cx="211737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a:solidFill>
                  <a:schemeClr val="tx1"/>
                </a:solidFill>
                <a:latin typeface="+mn-lt"/>
                <a:cs typeface="Arial" charset="0"/>
              </a:rPr>
              <a:t>Highlight </a:t>
            </a:r>
            <a:r>
              <a:rPr lang="da-DK" altLang="da-DK" sz="1000" b="0" noProof="1">
                <a:solidFill>
                  <a:schemeClr val="tx1"/>
                </a:solidFill>
                <a:latin typeface="+mn-lt"/>
                <a:cs typeface="Arial" charset="0"/>
              </a:rPr>
              <a:t>anden linje i overskriften</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ved at markere ordet(ene) </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og vælge Overskrift-fonten</a:t>
            </a:r>
            <a:r>
              <a:rPr lang="da-DK" altLang="da-DK" sz="1000" b="1" baseline="0" noProof="1">
                <a:solidFill>
                  <a:schemeClr val="tx1"/>
                </a:solidFill>
                <a:latin typeface="+mn-lt"/>
                <a:cs typeface="Arial" charset="0"/>
              </a:rPr>
              <a:t> </a:t>
            </a:r>
            <a:br>
              <a:rPr lang="da-DK" altLang="da-DK" sz="1000" b="1" baseline="0" noProof="1">
                <a:solidFill>
                  <a:schemeClr val="tx1"/>
                </a:solidFill>
                <a:latin typeface="+mn-lt"/>
                <a:cs typeface="Arial" charset="0"/>
              </a:rPr>
            </a:br>
            <a:r>
              <a:rPr lang="da-DK" altLang="da-DK" sz="1000" b="1" baseline="0" noProof="1">
                <a:solidFill>
                  <a:schemeClr val="tx1"/>
                </a:solidFill>
                <a:latin typeface="+mn-lt"/>
                <a:cs typeface="Arial" charset="0"/>
              </a:rPr>
              <a:t>VIA Type Office regular</a:t>
            </a:r>
            <a:endParaRPr lang="da-DK" altLang="da-DK" sz="1000" b="1" noProof="1">
              <a:solidFill>
                <a:schemeClr val="tx1"/>
              </a:solidFill>
              <a:latin typeface="+mn-lt"/>
              <a:cs typeface="Arial" charset="0"/>
            </a:endParaRPr>
          </a:p>
        </p:txBody>
      </p:sp>
      <p:pic>
        <p:nvPicPr>
          <p:cNvPr id="13" name="Picture 3"/>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87042"/>
          <a:stretch/>
        </p:blipFill>
        <p:spPr bwMode="auto">
          <a:xfrm>
            <a:off x="-1620688"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3"/>
          <p:cNvSpPr txBox="1"/>
          <p:nvPr userDrawn="1"/>
        </p:nvSpPr>
        <p:spPr>
          <a:xfrm>
            <a:off x="-2330450" y="1916113"/>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br>
              <a:rPr lang="en-GB" sz="1000"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2.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Når du laver et nyt slide kan du vælge layout direkt under knappen ‘Nyt dias’</a:t>
            </a:r>
          </a:p>
        </p:txBody>
      </p:sp>
      <p:sp>
        <p:nvSpPr>
          <p:cNvPr id="15" name="Text Placeholder 16"/>
          <p:cNvSpPr>
            <a:spLocks noGrp="1"/>
          </p:cNvSpPr>
          <p:nvPr>
            <p:ph type="body" sz="quarter" idx="14"/>
          </p:nvPr>
        </p:nvSpPr>
        <p:spPr>
          <a:xfrm>
            <a:off x="576000" y="5922000"/>
            <a:ext cx="1836000" cy="374400"/>
          </a:xfrm>
          <a:blipFill>
            <a:blip r:embed="rId4"/>
            <a:stretch>
              <a:fillRect/>
            </a:stretch>
          </a:blipFill>
        </p:spPr>
        <p:txBody>
          <a:bodyPr tIns="72000">
            <a:normAutofit/>
          </a:bodyPr>
          <a:lstStyle>
            <a:lvl1pPr>
              <a:defRPr sz="100"/>
            </a:lvl1pPr>
          </a:lstStyle>
          <a:p>
            <a:pPr lvl="0"/>
            <a:r>
              <a:rPr lang="da-DK" noProof="1"/>
              <a:t>Klik for at redigere i master</a:t>
            </a:r>
          </a:p>
        </p:txBody>
      </p:sp>
    </p:spTree>
    <p:extLst>
      <p:ext uri="{BB962C8B-B14F-4D97-AF65-F5344CB8AC3E}">
        <p14:creationId xmlns:p14="http://schemas.microsoft.com/office/powerpoint/2010/main" val="22106377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rside IV - Stort ikon">
    <p:spTree>
      <p:nvGrpSpPr>
        <p:cNvPr id="1" name=""/>
        <p:cNvGrpSpPr/>
        <p:nvPr/>
      </p:nvGrpSpPr>
      <p:grpSpPr>
        <a:xfrm>
          <a:off x="0" y="0"/>
          <a:ext cx="0" cy="0"/>
          <a:chOff x="0" y="0"/>
          <a:chExt cx="0" cy="0"/>
        </a:xfrm>
      </p:grpSpPr>
      <p:sp>
        <p:nvSpPr>
          <p:cNvPr id="34" name="Picture Placeholder 8"/>
          <p:cNvSpPr>
            <a:spLocks noGrp="1"/>
          </p:cNvSpPr>
          <p:nvPr>
            <p:ph type="pic" sz="quarter" idx="16" hasCustomPrompt="1"/>
          </p:nvPr>
        </p:nvSpPr>
        <p:spPr>
          <a:xfrm>
            <a:off x="2628688" y="1581394"/>
            <a:ext cx="3888000" cy="3942000"/>
          </a:xfrm>
        </p:spPr>
        <p:txBody>
          <a:bodyPr>
            <a:normAutofit/>
          </a:bodyPr>
          <a:lstStyle>
            <a:lvl1pPr marL="0" indent="0" algn="ctr">
              <a:buFontTx/>
              <a:buNone/>
              <a:defRPr sz="1100" spc="0" baseline="0">
                <a:latin typeface="VIA Type Office Light" panose="02000503000000020004" pitchFamily="2" charset="0"/>
              </a:defRPr>
            </a:lvl1pPr>
          </a:lstStyle>
          <a:p>
            <a:r>
              <a:rPr lang="da-DK" dirty="0"/>
              <a:t>Indsæt ikon</a:t>
            </a:r>
          </a:p>
        </p:txBody>
      </p:sp>
      <p:sp>
        <p:nvSpPr>
          <p:cNvPr id="15" name="Text Placeholder 1"/>
          <p:cNvSpPr>
            <a:spLocks noGrp="1"/>
          </p:cNvSpPr>
          <p:nvPr>
            <p:ph type="body" sz="quarter" idx="13" hasCustomPrompt="1"/>
          </p:nvPr>
        </p:nvSpPr>
        <p:spPr>
          <a:xfrm>
            <a:off x="576262" y="579714"/>
            <a:ext cx="3887787" cy="509026"/>
          </a:xfrm>
        </p:spPr>
        <p:txBody>
          <a:bodyPr>
            <a:normAutofit/>
          </a:bodyPr>
          <a:lstStyle>
            <a:lvl1pPr marL="0" indent="0">
              <a:lnSpc>
                <a:spcPct val="83000"/>
              </a:lnSpc>
              <a:buNone/>
              <a:defRPr sz="1600">
                <a:latin typeface="VIA Type Office Light" panose="02000503000000020004" pitchFamily="2" charset="0"/>
              </a:defRPr>
            </a:lvl1pPr>
          </a:lstStyle>
          <a:p>
            <a:pPr lvl="0"/>
            <a:r>
              <a:rPr lang="da-DK" dirty="0"/>
              <a:t>Indsæt tekst</a:t>
            </a:r>
          </a:p>
        </p:txBody>
      </p:sp>
      <p:sp>
        <p:nvSpPr>
          <p:cNvPr id="16" name="Text Placeholder 2"/>
          <p:cNvSpPr>
            <a:spLocks noGrp="1"/>
          </p:cNvSpPr>
          <p:nvPr>
            <p:ph type="body" sz="quarter" idx="15" hasCustomPrompt="1"/>
          </p:nvPr>
        </p:nvSpPr>
        <p:spPr>
          <a:xfrm>
            <a:off x="4679950" y="579714"/>
            <a:ext cx="3887787" cy="509026"/>
          </a:xfrm>
        </p:spPr>
        <p:txBody>
          <a:bodyPr>
            <a:normAutofit/>
          </a:bodyPr>
          <a:lstStyle>
            <a:lvl1pPr marL="0" indent="0">
              <a:lnSpc>
                <a:spcPct val="83000"/>
              </a:lnSpc>
              <a:buNone/>
              <a:defRPr sz="1600">
                <a:latin typeface="VIA Type Office Light" panose="02000503000000020004" pitchFamily="2" charset="0"/>
              </a:defRPr>
            </a:lvl1pPr>
          </a:lstStyle>
          <a:p>
            <a:pPr lvl="0"/>
            <a:r>
              <a:rPr lang="da-DK" dirty="0"/>
              <a:t>Indsæt tekst</a:t>
            </a:r>
          </a:p>
        </p:txBody>
      </p:sp>
      <p:sp>
        <p:nvSpPr>
          <p:cNvPr id="4" name="Date Placeholder 3"/>
          <p:cNvSpPr>
            <a:spLocks noGrp="1"/>
          </p:cNvSpPr>
          <p:nvPr>
            <p:ph type="dt" sz="half" idx="10"/>
          </p:nvPr>
        </p:nvSpPr>
        <p:spPr/>
        <p:txBody>
          <a:bodyPr/>
          <a:lstStyle/>
          <a:p>
            <a:fld id="{91DAE33C-7934-4869-95D9-524865D22D83}" type="datetime2">
              <a:rPr lang="da-DK" smtClean="0"/>
              <a:t>26. september 2024</a:t>
            </a:fld>
            <a:endParaRPr lang="da-DK" dirty="0"/>
          </a:p>
        </p:txBody>
      </p:sp>
      <p:sp>
        <p:nvSpPr>
          <p:cNvPr id="5" name="Footer Placeholder 4"/>
          <p:cNvSpPr>
            <a:spLocks noGrp="1"/>
          </p:cNvSpPr>
          <p:nvPr>
            <p:ph type="ftr" sz="quarter" idx="11"/>
          </p:nvPr>
        </p:nvSpPr>
        <p:spPr/>
        <p:txBody>
          <a:bodyPr/>
          <a:lstStyle/>
          <a:p>
            <a:r>
              <a:rPr lang="da-DK" dirty="0"/>
              <a:t>Titel på præsentationen</a:t>
            </a:r>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pic>
        <p:nvPicPr>
          <p:cNvPr id="13"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20688"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AutoShape 4"/>
          <p:cNvSpPr>
            <a:spLocks/>
          </p:cNvSpPr>
          <p:nvPr userDrawn="1"/>
        </p:nvSpPr>
        <p:spPr bwMode="gray">
          <a:xfrm>
            <a:off x="-2196752" y="584200"/>
            <a:ext cx="211737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a:solidFill>
                  <a:schemeClr val="tx1"/>
                </a:solidFill>
                <a:latin typeface="+mn-lt"/>
                <a:cs typeface="Arial" charset="0"/>
              </a:rPr>
              <a:t>Highlight </a:t>
            </a:r>
            <a:r>
              <a:rPr lang="da-DK" altLang="da-DK" sz="1000" b="0" noProof="1">
                <a:solidFill>
                  <a:schemeClr val="tx1"/>
                </a:solidFill>
                <a:latin typeface="+mn-lt"/>
                <a:cs typeface="Arial" charset="0"/>
              </a:rPr>
              <a:t>anden linje i overskriften</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ved at markere ordet(ene) </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og vælge Overskrift-fonten</a:t>
            </a:r>
            <a:r>
              <a:rPr lang="da-DK" altLang="da-DK" sz="1000" b="1" baseline="0" noProof="1">
                <a:solidFill>
                  <a:schemeClr val="tx1"/>
                </a:solidFill>
                <a:latin typeface="+mn-lt"/>
                <a:cs typeface="Arial" charset="0"/>
              </a:rPr>
              <a:t> </a:t>
            </a:r>
            <a:br>
              <a:rPr lang="da-DK" altLang="da-DK" sz="1000" b="1" baseline="0" noProof="1">
                <a:solidFill>
                  <a:schemeClr val="tx1"/>
                </a:solidFill>
                <a:latin typeface="+mn-lt"/>
                <a:cs typeface="Arial" charset="0"/>
              </a:rPr>
            </a:br>
            <a:r>
              <a:rPr lang="da-DK" altLang="da-DK" sz="1000" b="1" baseline="0" noProof="1">
                <a:solidFill>
                  <a:schemeClr val="tx1"/>
                </a:solidFill>
                <a:latin typeface="+mn-lt"/>
                <a:cs typeface="Arial" charset="0"/>
              </a:rPr>
              <a:t>VIA Type Office regular</a:t>
            </a:r>
            <a:endParaRPr lang="da-DK" altLang="da-DK" sz="1000" b="1" noProof="1">
              <a:solidFill>
                <a:schemeClr val="tx1"/>
              </a:solidFill>
              <a:latin typeface="+mn-lt"/>
              <a:cs typeface="Arial" charset="0"/>
            </a:endParaRPr>
          </a:p>
        </p:txBody>
      </p:sp>
      <p:sp>
        <p:nvSpPr>
          <p:cNvPr id="19" name="TextBox 3"/>
          <p:cNvSpPr txBox="1"/>
          <p:nvPr userDrawn="1"/>
        </p:nvSpPr>
        <p:spPr>
          <a:xfrm>
            <a:off x="-2330450" y="1916113"/>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br>
              <a:rPr lang="en-GB" sz="1000"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2.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Når du laver et nyt slide kan du vælge layout direkt under knappen ‘Nyt dias’</a:t>
            </a:r>
          </a:p>
        </p:txBody>
      </p:sp>
      <p:sp>
        <p:nvSpPr>
          <p:cNvPr id="20" name="Text Placeholder 16"/>
          <p:cNvSpPr>
            <a:spLocks noGrp="1"/>
          </p:cNvSpPr>
          <p:nvPr>
            <p:ph type="body" sz="quarter" idx="14"/>
          </p:nvPr>
        </p:nvSpPr>
        <p:spPr>
          <a:xfrm>
            <a:off x="576000" y="5922000"/>
            <a:ext cx="1836000" cy="374400"/>
          </a:xfrm>
          <a:blipFill>
            <a:blip r:embed="rId3"/>
            <a:stretch>
              <a:fillRect/>
            </a:stretch>
          </a:blipFill>
        </p:spPr>
        <p:txBody>
          <a:bodyPr tIns="0">
            <a:normAutofit/>
          </a:bodyPr>
          <a:lstStyle>
            <a:lvl1pPr>
              <a:defRPr sz="100"/>
            </a:lvl1pPr>
          </a:lstStyle>
          <a:p>
            <a:pPr lvl="0"/>
            <a:r>
              <a:rPr lang="da-DK" noProof="1"/>
              <a:t>Klik for at redigere i master</a:t>
            </a:r>
          </a:p>
        </p:txBody>
      </p:sp>
      <p:grpSp>
        <p:nvGrpSpPr>
          <p:cNvPr id="21" name="Group 20"/>
          <p:cNvGrpSpPr/>
          <p:nvPr userDrawn="1"/>
        </p:nvGrpSpPr>
        <p:grpSpPr>
          <a:xfrm>
            <a:off x="-2389014" y="3657183"/>
            <a:ext cx="2275961" cy="3180414"/>
            <a:chOff x="-2389014" y="3657183"/>
            <a:chExt cx="2275961" cy="3180414"/>
          </a:xfrm>
        </p:grpSpPr>
        <p:grpSp>
          <p:nvGrpSpPr>
            <p:cNvPr id="22" name="Gruppe 37"/>
            <p:cNvGrpSpPr/>
            <p:nvPr userDrawn="1"/>
          </p:nvGrpSpPr>
          <p:grpSpPr>
            <a:xfrm>
              <a:off x="-2261220" y="3657183"/>
              <a:ext cx="2148167" cy="3180414"/>
              <a:chOff x="-2261220" y="2628888"/>
              <a:chExt cx="2148167" cy="3180414"/>
            </a:xfrm>
          </p:grpSpPr>
          <p:pic>
            <p:nvPicPr>
              <p:cNvPr id="27"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8" name="TextBox 11"/>
              <p:cNvSpPr txBox="1"/>
              <p:nvPr userDrawn="1"/>
            </p:nvSpPr>
            <p:spPr>
              <a:xfrm>
                <a:off x="-1944724" y="2628888"/>
                <a:ext cx="1824090" cy="846386"/>
              </a:xfrm>
              <a:prstGeom prst="rect">
                <a:avLst/>
              </a:prstGeom>
              <a:noFill/>
              <a:ln>
                <a:noFill/>
              </a:ln>
            </p:spPr>
            <p:txBody>
              <a:bodyPr wrap="square" lIns="0" tIns="0" rIns="0" bIns="0">
                <a:spAutoFit/>
              </a:bodyPr>
              <a:lstStyle/>
              <a:p>
                <a:pPr algn="r">
                  <a:spcBef>
                    <a:spcPts val="600"/>
                  </a:spcBef>
                  <a:defRPr/>
                </a:pPr>
                <a:r>
                  <a:rPr lang="da-DK" sz="1000" b="1" noProof="1">
                    <a:solidFill>
                      <a:schemeClr val="tx1"/>
                    </a:solidFill>
                    <a:latin typeface="+mn-lt"/>
                    <a:cs typeface="Arial" panose="020B0604020202020204" pitchFamily="34" charset="0"/>
                  </a:rPr>
                  <a:t>Skift baggrundsfarve</a:t>
                </a:r>
                <a:br>
                  <a:rPr lang="da-DK" sz="1000" b="1" noProof="1">
                    <a:solidFill>
                      <a:schemeClr val="tx1"/>
                    </a:solidFill>
                    <a:latin typeface="+mn-lt"/>
                    <a:cs typeface="Arial" panose="020B0604020202020204" pitchFamily="34" charset="0"/>
                  </a:rPr>
                </a:br>
                <a:r>
                  <a:rPr lang="da-DK" sz="1000" b="1" noProof="1">
                    <a:solidFill>
                      <a:schemeClr val="tx1"/>
                    </a:solidFill>
                    <a:latin typeface="+mn-lt"/>
                    <a:cs typeface="Arial" panose="020B0604020202020204" pitchFamily="34" charset="0"/>
                  </a:rPr>
                  <a:t>1. </a:t>
                </a:r>
                <a:r>
                  <a:rPr lang="da-DK" sz="1000" b="0" noProof="1">
                    <a:solidFill>
                      <a:schemeClr val="tx1"/>
                    </a:solidFill>
                    <a:latin typeface="+mn-lt"/>
                    <a:cs typeface="Arial" panose="020B0604020202020204" pitchFamily="34" charset="0"/>
                  </a:rPr>
                  <a:t>K</a:t>
                </a:r>
                <a:r>
                  <a:rPr lang="da-DK" sz="1000" noProof="1">
                    <a:solidFill>
                      <a:schemeClr val="tx1"/>
                    </a:solidFill>
                    <a:latin typeface="+mn-lt"/>
                    <a:cs typeface="Arial" panose="020B0604020202020204" pitchFamily="34" charset="0"/>
                  </a:rPr>
                  <a:t>lik udenfor diaset,</a:t>
                </a:r>
                <a:r>
                  <a:rPr lang="da-DK" sz="1000" baseline="0" noProof="1">
                    <a:solidFill>
                      <a:schemeClr val="tx1"/>
                    </a:solidFill>
                    <a:latin typeface="+mn-lt"/>
                    <a:cs typeface="Arial" panose="020B0604020202020204" pitchFamily="34" charset="0"/>
                  </a:rPr>
                  <a:t> vælg </a:t>
                </a:r>
                <a:r>
                  <a:rPr lang="da-DK" sz="1000" b="1" baseline="0" noProof="1">
                    <a:solidFill>
                      <a:schemeClr val="tx1"/>
                    </a:solidFill>
                    <a:latin typeface="+mn-lt"/>
                    <a:cs typeface="Arial" panose="020B0604020202020204" pitchFamily="34" charset="0"/>
                  </a:rPr>
                  <a:t>Formater baggrund </a:t>
                </a:r>
              </a:p>
              <a:p>
                <a:pPr algn="r">
                  <a:spcBef>
                    <a:spcPts val="600"/>
                  </a:spcBef>
                  <a:defRPr/>
                </a:pPr>
                <a:r>
                  <a:rPr lang="da-DK" sz="1000" b="1" noProof="1">
                    <a:solidFill>
                      <a:schemeClr val="tx1"/>
                    </a:solidFill>
                    <a:latin typeface="+mn-lt"/>
                    <a:cs typeface="Arial" panose="020B0604020202020204" pitchFamily="34" charset="0"/>
                  </a:rPr>
                  <a:t>2. </a:t>
                </a:r>
                <a:r>
                  <a:rPr lang="da-DK" sz="1000" b="0" noProof="1">
                    <a:solidFill>
                      <a:schemeClr val="tx1"/>
                    </a:solidFill>
                    <a:latin typeface="+mn-lt"/>
                    <a:cs typeface="Arial" panose="020B0604020202020204" pitchFamily="34" charset="0"/>
                  </a:rPr>
                  <a:t>Vælg</a:t>
                </a:r>
                <a:r>
                  <a:rPr lang="da-DK" sz="1000" b="1" noProof="1">
                    <a:solidFill>
                      <a:schemeClr val="tx1"/>
                    </a:solidFill>
                    <a:latin typeface="+mn-lt"/>
                    <a:cs typeface="Arial" panose="020B0604020202020204" pitchFamily="34" charset="0"/>
                  </a:rPr>
                  <a:t> ‘Massiv udfyldning’</a:t>
                </a:r>
                <a:r>
                  <a:rPr lang="da-DK" sz="1000" b="0" noProof="1">
                    <a:solidFill>
                      <a:schemeClr val="tx1"/>
                    </a:solidFill>
                    <a:latin typeface="+mn-lt"/>
                    <a:cs typeface="Arial" panose="020B0604020202020204" pitchFamily="34" charset="0"/>
                  </a:rPr>
                  <a:t> og vælg farve</a:t>
                </a:r>
                <a:r>
                  <a:rPr lang="da-DK" sz="1000" b="0" baseline="0" noProof="1">
                    <a:solidFill>
                      <a:schemeClr val="tx1"/>
                    </a:solidFill>
                    <a:latin typeface="+mn-lt"/>
                    <a:cs typeface="Arial" panose="020B0604020202020204" pitchFamily="34" charset="0"/>
                  </a:rPr>
                  <a:t> fra VIAs farvepalette</a:t>
                </a:r>
              </a:p>
            </p:txBody>
          </p:sp>
          <p:grpSp>
            <p:nvGrpSpPr>
              <p:cNvPr id="29" name="Gruppe 40"/>
              <p:cNvGrpSpPr/>
              <p:nvPr userDrawn="1"/>
            </p:nvGrpSpPr>
            <p:grpSpPr>
              <a:xfrm>
                <a:off x="-1426464" y="4317211"/>
                <a:ext cx="1313411" cy="1492091"/>
                <a:chOff x="-1426464" y="4279878"/>
                <a:chExt cx="1313411" cy="1492091"/>
              </a:xfrm>
            </p:grpSpPr>
            <p:pic>
              <p:nvPicPr>
                <p:cNvPr id="30"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31" name="Lige forbindelse 42"/>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Lige forbindelse 43"/>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ktangel 44"/>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sp>
          <p:nvSpPr>
            <p:cNvPr id="23" name="Rektangel 46"/>
            <p:cNvSpPr/>
            <p:nvPr userDrawn="1"/>
          </p:nvSpPr>
          <p:spPr>
            <a:xfrm>
              <a:off x="-1019379" y="5777498"/>
              <a:ext cx="889362"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24" name="Lige forbindelse 47"/>
            <p:cNvCxnSpPr>
              <a:endCxn id="23" idx="0"/>
            </p:cNvCxnSpPr>
            <p:nvPr userDrawn="1"/>
          </p:nvCxnSpPr>
          <p:spPr>
            <a:xfrm>
              <a:off x="-762135" y="4503569"/>
              <a:ext cx="187437" cy="12739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kstboks 45"/>
            <p:cNvSpPr txBox="1"/>
            <p:nvPr userDrawn="1"/>
          </p:nvSpPr>
          <p:spPr>
            <a:xfrm>
              <a:off x="-2389014" y="5918968"/>
              <a:ext cx="962550" cy="534368"/>
            </a:xfrm>
            <a:prstGeom prst="rect">
              <a:avLst/>
            </a:prstGeom>
            <a:solidFill>
              <a:schemeClr val="bg2">
                <a:lumMod val="20000"/>
                <a:lumOff val="80000"/>
              </a:schemeClr>
            </a:solidFill>
            <a:ln>
              <a:solidFill>
                <a:schemeClr val="tx1"/>
              </a:solidFill>
            </a:ln>
          </p:spPr>
          <p:txBody>
            <a:bodyPr wrap="square" lIns="0" tIns="36000" rIns="36000" bIns="3600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t>Den lyse grå baggrundsfarve </a:t>
              </a:r>
              <a:b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br>
              <a: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t>er highlightet </a:t>
              </a:r>
              <a:endParaRPr kumimoji="0" lang="da-DK" sz="1000" b="1" i="0" u="none" strike="noStrike" kern="1200" cap="none" spc="0" normalizeH="0" baseline="0" noProof="1">
                <a:ln>
                  <a:noFill/>
                </a:ln>
                <a:solidFill>
                  <a:srgbClr val="414141"/>
                </a:solidFill>
                <a:effectLst/>
                <a:uLnTx/>
                <a:uFillTx/>
                <a:latin typeface="+mn-lt"/>
                <a:cs typeface="Arial" panose="020B0604020202020204" pitchFamily="34" charset="0"/>
              </a:endParaRPr>
            </a:p>
          </p:txBody>
        </p:sp>
        <p:cxnSp>
          <p:nvCxnSpPr>
            <p:cNvPr id="26" name="Straight Connector 25"/>
            <p:cNvCxnSpPr/>
            <p:nvPr userDrawn="1"/>
          </p:nvCxnSpPr>
          <p:spPr>
            <a:xfrm flipV="1">
              <a:off x="-1426464" y="5975494"/>
              <a:ext cx="301700" cy="210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AutoShape 4"/>
          <p:cNvSpPr>
            <a:spLocks/>
          </p:cNvSpPr>
          <p:nvPr userDrawn="1"/>
        </p:nvSpPr>
        <p:spPr bwMode="gray">
          <a:xfrm>
            <a:off x="9252520" y="1546869"/>
            <a:ext cx="2117377"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l" eaLnBrk="1" hangingPunct="1">
              <a:spcBef>
                <a:spcPct val="0"/>
              </a:spcBef>
              <a:buFontTx/>
              <a:buNone/>
              <a:defRPr/>
            </a:pPr>
            <a:r>
              <a:rPr lang="da-DK" altLang="da-DK" sz="1000" b="1" kern="1200" noProof="1">
                <a:solidFill>
                  <a:schemeClr val="tx1"/>
                </a:solidFill>
                <a:latin typeface="+mn-lt"/>
                <a:ea typeface="+mn-ea"/>
                <a:cs typeface="Arial" charset="0"/>
              </a:rPr>
              <a:t>Indsæt nyt ikon </a:t>
            </a:r>
            <a:br>
              <a:rPr lang="da-DK" altLang="da-DK" sz="1000" b="1" kern="1200" noProof="1">
                <a:solidFill>
                  <a:schemeClr val="tx1"/>
                </a:solidFill>
                <a:latin typeface="+mn-lt"/>
                <a:ea typeface="+mn-ea"/>
                <a:cs typeface="Arial" charset="0"/>
              </a:rPr>
            </a:br>
            <a:r>
              <a:rPr lang="da-DK" altLang="da-DK" sz="1000" b="1" kern="1200" noProof="1">
                <a:solidFill>
                  <a:schemeClr val="tx1"/>
                </a:solidFill>
                <a:latin typeface="+mn-lt"/>
                <a:ea typeface="+mn-ea"/>
                <a:cs typeface="Arial" charset="0"/>
              </a:rPr>
              <a:t>1. </a:t>
            </a:r>
            <a:r>
              <a:rPr lang="da-DK" altLang="da-DK" sz="1000" b="0" kern="1200" noProof="1">
                <a:solidFill>
                  <a:schemeClr val="tx1"/>
                </a:solidFill>
                <a:latin typeface="+mn-lt"/>
                <a:ea typeface="+mn-ea"/>
                <a:cs typeface="Arial" charset="0"/>
              </a:rPr>
              <a:t>Højre klik på ikonet</a:t>
            </a:r>
            <a:br>
              <a:rPr lang="da-DK" altLang="da-DK" sz="1000" b="0" kern="1200" noProof="1">
                <a:solidFill>
                  <a:schemeClr val="tx1"/>
                </a:solidFill>
                <a:latin typeface="+mn-lt"/>
                <a:ea typeface="+mn-ea"/>
                <a:cs typeface="Arial" charset="0"/>
              </a:rPr>
            </a:br>
            <a:r>
              <a:rPr lang="da-DK" altLang="da-DK" sz="1000" b="1" kern="1200" noProof="1">
                <a:solidFill>
                  <a:schemeClr val="tx1"/>
                </a:solidFill>
                <a:latin typeface="+mn-lt"/>
                <a:ea typeface="+mn-ea"/>
                <a:cs typeface="Arial" charset="0"/>
              </a:rPr>
              <a:t>2. </a:t>
            </a:r>
            <a:r>
              <a:rPr lang="da-DK" altLang="da-DK" sz="1000" b="0" kern="1200" noProof="1">
                <a:solidFill>
                  <a:schemeClr val="tx1"/>
                </a:solidFill>
                <a:latin typeface="+mn-lt"/>
                <a:ea typeface="+mn-ea"/>
                <a:cs typeface="Arial" charset="0"/>
              </a:rPr>
              <a:t>Vælg</a:t>
            </a:r>
            <a:r>
              <a:rPr lang="da-DK" altLang="da-DK" sz="1000" b="0" kern="1200" baseline="0" noProof="1">
                <a:solidFill>
                  <a:schemeClr val="tx1"/>
                </a:solidFill>
                <a:latin typeface="+mn-lt"/>
                <a:ea typeface="+mn-ea"/>
                <a:cs typeface="Arial" charset="0"/>
              </a:rPr>
              <a:t> </a:t>
            </a:r>
            <a:r>
              <a:rPr lang="da-DK" altLang="da-DK" sz="1000" b="1" kern="1200" baseline="0" noProof="1">
                <a:solidFill>
                  <a:schemeClr val="tx1"/>
                </a:solidFill>
                <a:latin typeface="+mn-lt"/>
                <a:ea typeface="+mn-ea"/>
                <a:cs typeface="Arial" charset="0"/>
              </a:rPr>
              <a:t>Skift billede</a:t>
            </a:r>
          </a:p>
          <a:p>
            <a:pPr algn="l" eaLnBrk="1" hangingPunct="1">
              <a:spcBef>
                <a:spcPct val="0"/>
              </a:spcBef>
              <a:buFontTx/>
              <a:buNone/>
              <a:defRPr/>
            </a:pPr>
            <a:r>
              <a:rPr lang="da-DK" altLang="da-DK" sz="1000" b="1" kern="1200" baseline="0" noProof="1">
                <a:solidFill>
                  <a:schemeClr val="tx1"/>
                </a:solidFill>
                <a:latin typeface="+mn-lt"/>
                <a:ea typeface="+mn-ea"/>
                <a:cs typeface="Arial" charset="0"/>
              </a:rPr>
              <a:t>3. </a:t>
            </a:r>
            <a:r>
              <a:rPr lang="da-DK" altLang="da-DK" sz="1000" b="0" kern="1200" baseline="0" noProof="1">
                <a:solidFill>
                  <a:schemeClr val="tx1"/>
                </a:solidFill>
                <a:latin typeface="+mn-lt"/>
                <a:ea typeface="+mn-ea"/>
                <a:cs typeface="Arial" charset="0"/>
              </a:rPr>
              <a:t>Vælg det nye ikon</a:t>
            </a:r>
            <a:br>
              <a:rPr lang="da-DK" altLang="da-DK" sz="1000" b="0" kern="1200" baseline="0" noProof="1">
                <a:solidFill>
                  <a:schemeClr val="tx1"/>
                </a:solidFill>
                <a:latin typeface="+mn-lt"/>
                <a:ea typeface="+mn-ea"/>
                <a:cs typeface="Arial" charset="0"/>
              </a:rPr>
            </a:br>
            <a:r>
              <a:rPr lang="da-DK" altLang="da-DK" sz="1000" b="1" kern="1200" baseline="0" noProof="1">
                <a:solidFill>
                  <a:schemeClr val="tx1"/>
                </a:solidFill>
                <a:latin typeface="+mn-lt"/>
                <a:ea typeface="+mn-ea"/>
                <a:cs typeface="Arial" charset="0"/>
              </a:rPr>
              <a:t>4.</a:t>
            </a:r>
            <a:r>
              <a:rPr lang="da-DK" altLang="da-DK" sz="1000" b="0" kern="1200" baseline="0" noProof="1">
                <a:solidFill>
                  <a:schemeClr val="tx1"/>
                </a:solidFill>
                <a:latin typeface="+mn-lt"/>
                <a:ea typeface="+mn-ea"/>
                <a:cs typeface="Arial" charset="0"/>
              </a:rPr>
              <a:t> Tryk </a:t>
            </a:r>
            <a:r>
              <a:rPr lang="da-DK" altLang="da-DK" sz="1000" b="1" kern="1200" baseline="0" noProof="1">
                <a:solidFill>
                  <a:schemeClr val="tx1"/>
                </a:solidFill>
                <a:latin typeface="+mn-lt"/>
                <a:ea typeface="+mn-ea"/>
                <a:cs typeface="Arial" charset="0"/>
              </a:rPr>
              <a:t>Indsæt</a:t>
            </a:r>
            <a:br>
              <a:rPr lang="da-DK" altLang="da-DK" sz="1000" b="1" kern="1200" baseline="0" noProof="1">
                <a:solidFill>
                  <a:schemeClr val="tx1"/>
                </a:solidFill>
                <a:latin typeface="+mn-lt"/>
                <a:ea typeface="+mn-ea"/>
                <a:cs typeface="Arial" charset="0"/>
              </a:rPr>
            </a:br>
            <a:r>
              <a:rPr lang="da-DK" altLang="da-DK" sz="1000" b="1" kern="1200" baseline="0" noProof="1">
                <a:solidFill>
                  <a:schemeClr val="tx1"/>
                </a:solidFill>
                <a:latin typeface="+mn-lt"/>
                <a:ea typeface="+mn-ea"/>
                <a:cs typeface="Arial" charset="0"/>
              </a:rPr>
              <a:t>5. </a:t>
            </a:r>
            <a:r>
              <a:rPr lang="da-DK" altLang="da-DK" sz="1000" b="0" kern="1200" baseline="0" noProof="1">
                <a:solidFill>
                  <a:schemeClr val="tx1"/>
                </a:solidFill>
                <a:latin typeface="+mn-lt"/>
                <a:ea typeface="+mn-ea"/>
                <a:cs typeface="Arial" charset="0"/>
              </a:rPr>
              <a:t>Højre klik og vælg </a:t>
            </a:r>
            <a:br>
              <a:rPr lang="da-DK" altLang="da-DK" sz="1000" b="0" kern="1200" baseline="0" noProof="1">
                <a:solidFill>
                  <a:schemeClr val="tx1"/>
                </a:solidFill>
                <a:latin typeface="+mn-lt"/>
                <a:ea typeface="+mn-ea"/>
                <a:cs typeface="Arial" charset="0"/>
              </a:rPr>
            </a:br>
            <a:r>
              <a:rPr lang="da-DK" altLang="da-DK" sz="1000" b="1" kern="1200" baseline="0" noProof="1">
                <a:solidFill>
                  <a:schemeClr val="tx1"/>
                </a:solidFill>
                <a:latin typeface="+mn-lt"/>
                <a:ea typeface="+mn-ea"/>
                <a:cs typeface="Arial" charset="0"/>
              </a:rPr>
              <a:t>Nulstil</a:t>
            </a:r>
            <a:r>
              <a:rPr lang="da-DK" altLang="da-DK" sz="1000" b="0" kern="1200" baseline="0" noProof="1">
                <a:solidFill>
                  <a:schemeClr val="tx1"/>
                </a:solidFill>
                <a:latin typeface="+mn-lt"/>
                <a:ea typeface="+mn-ea"/>
                <a:cs typeface="Arial" charset="0"/>
              </a:rPr>
              <a:t> hvis pladsholderen </a:t>
            </a:r>
            <a:br>
              <a:rPr lang="da-DK" altLang="da-DK" sz="1000" b="0" kern="1200" baseline="0" noProof="1">
                <a:solidFill>
                  <a:schemeClr val="tx1"/>
                </a:solidFill>
                <a:latin typeface="+mn-lt"/>
                <a:ea typeface="+mn-ea"/>
                <a:cs typeface="Arial" charset="0"/>
              </a:rPr>
            </a:br>
            <a:r>
              <a:rPr lang="da-DK" altLang="da-DK" sz="1000" b="0" kern="1200" baseline="0" noProof="1">
                <a:solidFill>
                  <a:schemeClr val="tx1"/>
                </a:solidFill>
                <a:latin typeface="+mn-lt"/>
                <a:ea typeface="+mn-ea"/>
                <a:cs typeface="Arial" charset="0"/>
              </a:rPr>
              <a:t>forandrer sig</a:t>
            </a:r>
            <a:endParaRPr lang="da-DK" altLang="da-DK" sz="1000" b="0" kern="1200" noProof="1">
              <a:solidFill>
                <a:schemeClr val="tx1"/>
              </a:solidFill>
              <a:latin typeface="+mn-lt"/>
              <a:ea typeface="+mn-ea"/>
              <a:cs typeface="Arial" charset="0"/>
            </a:endParaRPr>
          </a:p>
        </p:txBody>
      </p:sp>
    </p:spTree>
    <p:extLst>
      <p:ext uri="{BB962C8B-B14F-4D97-AF65-F5344CB8AC3E}">
        <p14:creationId xmlns:p14="http://schemas.microsoft.com/office/powerpoint/2010/main" val="2735459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dholdsside I">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da-DK" dirty="0"/>
              <a:t>Overskrift i maksimalt to linjer</a:t>
            </a:r>
          </a:p>
        </p:txBody>
      </p:sp>
      <p:sp>
        <p:nvSpPr>
          <p:cNvPr id="3" name="Content Placeholder 2"/>
          <p:cNvSpPr>
            <a:spLocks noGrp="1"/>
          </p:cNvSpPr>
          <p:nvPr>
            <p:ph idx="1" hasCustomPrompt="1"/>
          </p:nvPr>
        </p:nvSpPr>
        <p:spPr>
          <a:xfrm>
            <a:off x="575556" y="1916113"/>
            <a:ext cx="7992888" cy="3922720"/>
          </a:xfrm>
        </p:spPr>
        <p:txBody>
          <a:bodyPr/>
          <a:lstStyle>
            <a:lvl1pPr marL="0" indent="0">
              <a:spcBef>
                <a:spcPts val="0"/>
              </a:spcBef>
              <a:spcAft>
                <a:spcPts val="0"/>
              </a:spcAft>
              <a:buFontTx/>
              <a:buNone/>
              <a:defRPr baseline="0"/>
            </a:lvl1pPr>
            <a:lvl2pPr marL="0" indent="0">
              <a:lnSpc>
                <a:spcPct val="80000"/>
              </a:lnSpc>
              <a:spcBef>
                <a:spcPts val="0"/>
              </a:spcBef>
              <a:buNone/>
              <a:defRPr sz="2500" baseline="0">
                <a:latin typeface="VIA Type Office Light" panose="02000503000000020004" pitchFamily="2" charset="0"/>
              </a:defRPr>
            </a:lvl2pPr>
            <a:lvl3pPr marL="90000" indent="-450000">
              <a:lnSpc>
                <a:spcPct val="80000"/>
              </a:lnSpc>
              <a:spcBef>
                <a:spcPts val="0"/>
              </a:spcBef>
              <a:buFont typeface="Arial" panose="020B0604020202020204" pitchFamily="34" charset="0"/>
              <a:buChar char="–"/>
              <a:defRPr sz="2500" spc="-90" baseline="0">
                <a:latin typeface="+mn-lt"/>
              </a:defRPr>
            </a:lvl3pPr>
            <a:lvl4pPr marL="0" indent="0">
              <a:lnSpc>
                <a:spcPct val="89000"/>
              </a:lnSpc>
              <a:spcBef>
                <a:spcPts val="0"/>
              </a:spcBef>
              <a:buNone/>
              <a:defRPr sz="1400"/>
            </a:lvl4pPr>
            <a:lvl5pPr marL="0" indent="0">
              <a:lnSpc>
                <a:spcPct val="89000"/>
              </a:lnSpc>
              <a:spcBef>
                <a:spcPts val="0"/>
              </a:spcBef>
              <a:buNone/>
              <a:defRPr sz="1400">
                <a:latin typeface="VIA Type Office Light" panose="02000503000000020004" pitchFamily="2" charset="0"/>
              </a:defRPr>
            </a:lvl5pPr>
            <a:lvl6pPr marL="450000" indent="-450000">
              <a:lnSpc>
                <a:spcPct val="89000"/>
              </a:lnSpc>
              <a:spcBef>
                <a:spcPts val="0"/>
              </a:spcBef>
              <a:buFont typeface="Arial" panose="020B0604020202020204" pitchFamily="34" charset="0"/>
              <a:buChar char="–"/>
              <a:defRPr sz="1400" baseline="0"/>
            </a:lvl6pPr>
            <a:lvl7pPr marL="0" indent="0">
              <a:lnSpc>
                <a:spcPct val="89000"/>
              </a:lnSpc>
              <a:spcBef>
                <a:spcPts val="0"/>
              </a:spcBef>
              <a:buFont typeface="Arial" panose="020B0604020202020204" pitchFamily="34" charset="0"/>
              <a:buNone/>
              <a:defRPr sz="1050"/>
            </a:lvl7pPr>
            <a:lvl8pPr marL="0" indent="0">
              <a:lnSpc>
                <a:spcPct val="89000"/>
              </a:lnSpc>
              <a:spcBef>
                <a:spcPts val="0"/>
              </a:spcBef>
              <a:buNone/>
              <a:defRPr sz="1050" baseline="0">
                <a:latin typeface="VIA Type Office Light" panose="02000503000000020004" pitchFamily="2" charset="0"/>
              </a:defRPr>
            </a:lvl8pPr>
            <a:lvl9pPr marL="450000" indent="-450000">
              <a:lnSpc>
                <a:spcPct val="89000"/>
              </a:lnSpc>
              <a:spcBef>
                <a:spcPts val="0"/>
              </a:spcBef>
              <a:buFont typeface="Arial" panose="020B0604020202020204" pitchFamily="34" charset="0"/>
              <a:buChar char="–"/>
              <a:defRPr sz="1050" baseline="0"/>
            </a:lvl9pPr>
          </a:lstStyle>
          <a:p>
            <a:pPr lvl="0"/>
            <a:r>
              <a:rPr lang="da-DK" dirty="0"/>
              <a:t>Første niveau tekst </a:t>
            </a:r>
            <a:r>
              <a:rPr lang="da-DK" dirty="0" err="1"/>
              <a:t>regular</a:t>
            </a:r>
            <a:r>
              <a:rPr lang="da-DK" dirty="0"/>
              <a:t>, brug forøg/formindsk listeniveau for at hoppe mellem niveauerne</a:t>
            </a:r>
          </a:p>
          <a:p>
            <a:pPr lvl="1"/>
            <a:r>
              <a:rPr lang="da-DK" dirty="0"/>
              <a:t>Andet niveau </a:t>
            </a:r>
            <a:r>
              <a:rPr lang="da-DK" dirty="0" err="1"/>
              <a:t>Regular</a:t>
            </a:r>
            <a:endParaRPr lang="da-DK" dirty="0"/>
          </a:p>
          <a:p>
            <a:pPr lvl="2"/>
            <a:r>
              <a:rPr lang="da-DK" dirty="0"/>
              <a:t>Tredje niveau Light</a:t>
            </a:r>
          </a:p>
          <a:p>
            <a:pPr lvl="3"/>
            <a:r>
              <a:rPr lang="da-DK" dirty="0"/>
              <a:t>Fjerde niveau H5 </a:t>
            </a:r>
            <a:r>
              <a:rPr lang="da-DK" dirty="0" err="1"/>
              <a:t>Regular</a:t>
            </a:r>
            <a:endParaRPr lang="da-DK" dirty="0"/>
          </a:p>
          <a:p>
            <a:pPr lvl="4"/>
            <a:r>
              <a:rPr lang="da-DK" dirty="0"/>
              <a:t>Femte niveau H5 Light</a:t>
            </a:r>
          </a:p>
          <a:p>
            <a:pPr lvl="5"/>
            <a:r>
              <a:rPr lang="da-DK" dirty="0"/>
              <a:t>Sjette niveau</a:t>
            </a:r>
          </a:p>
          <a:p>
            <a:pPr lvl="6"/>
            <a:r>
              <a:rPr lang="da-DK" dirty="0"/>
              <a:t>Syvende niveau H6 </a:t>
            </a:r>
            <a:r>
              <a:rPr lang="da-DK" dirty="0" err="1"/>
              <a:t>Regular</a:t>
            </a:r>
            <a:endParaRPr lang="da-DK" dirty="0"/>
          </a:p>
          <a:p>
            <a:pPr lvl="7"/>
            <a:r>
              <a:rPr lang="da-DK" dirty="0"/>
              <a:t>Ottende niveau H6 Light</a:t>
            </a:r>
          </a:p>
          <a:p>
            <a:pPr lvl="8"/>
            <a:r>
              <a:rPr lang="da-DK" dirty="0"/>
              <a:t>Niende niveau H6 </a:t>
            </a:r>
            <a:r>
              <a:rPr lang="da-DK" dirty="0" err="1"/>
              <a:t>bullet</a:t>
            </a:r>
            <a:endParaRPr lang="da-DK" dirty="0"/>
          </a:p>
        </p:txBody>
      </p:sp>
      <p:sp>
        <p:nvSpPr>
          <p:cNvPr id="4" name="Date Placeholder 3"/>
          <p:cNvSpPr>
            <a:spLocks noGrp="1"/>
          </p:cNvSpPr>
          <p:nvPr>
            <p:ph type="dt" sz="half" idx="10"/>
          </p:nvPr>
        </p:nvSpPr>
        <p:spPr/>
        <p:txBody>
          <a:bodyPr/>
          <a:lstStyle/>
          <a:p>
            <a:fld id="{335E5CEE-D437-4DC1-BF99-E4A6E95BC2AD}" type="datetime2">
              <a:rPr lang="da-DK" smtClean="0"/>
              <a:t>26. september 2024</a:t>
            </a:fld>
            <a:endParaRPr lang="da-DK" dirty="0"/>
          </a:p>
        </p:txBody>
      </p:sp>
      <p:sp>
        <p:nvSpPr>
          <p:cNvPr id="5" name="Footer Placeholder 4"/>
          <p:cNvSpPr>
            <a:spLocks noGrp="1"/>
          </p:cNvSpPr>
          <p:nvPr>
            <p:ph type="ftr" sz="quarter" idx="11"/>
          </p:nvPr>
        </p:nvSpPr>
        <p:spPr/>
        <p:txBody>
          <a:bodyPr/>
          <a:lstStyle/>
          <a:p>
            <a:r>
              <a:rPr lang="da-DK" dirty="0"/>
              <a:t>Titel på præsentationen</a:t>
            </a:r>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sp>
        <p:nvSpPr>
          <p:cNvPr id="8" name="AutoShape 4"/>
          <p:cNvSpPr>
            <a:spLocks/>
          </p:cNvSpPr>
          <p:nvPr userDrawn="1"/>
        </p:nvSpPr>
        <p:spPr bwMode="gray">
          <a:xfrm>
            <a:off x="-2196752" y="-11761"/>
            <a:ext cx="2117377"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a:solidFill>
                  <a:schemeClr val="tx1"/>
                </a:solidFill>
                <a:latin typeface="+mn-lt"/>
                <a:cs typeface="Arial" charset="0"/>
              </a:rPr>
              <a:t>Highlight </a:t>
            </a:r>
            <a:r>
              <a:rPr lang="da-DK" altLang="da-DK" sz="1000" b="0" noProof="1">
                <a:solidFill>
                  <a:schemeClr val="tx1"/>
                </a:solidFill>
                <a:latin typeface="+mn-lt"/>
                <a:cs typeface="Arial" charset="0"/>
              </a:rPr>
              <a:t>1. eller 2. linje i overskriften</a:t>
            </a:r>
            <a:r>
              <a:rPr lang="da-DK" altLang="da-DK" sz="1000" b="0" baseline="0" noProof="1">
                <a:solidFill>
                  <a:schemeClr val="tx1"/>
                </a:solidFill>
                <a:latin typeface="+mn-lt"/>
                <a:cs typeface="Arial" charset="0"/>
              </a:rPr>
              <a:t> </a:t>
            </a:r>
            <a:r>
              <a:rPr lang="da-DK" altLang="da-DK" sz="1000" b="0" noProof="1">
                <a:solidFill>
                  <a:schemeClr val="tx1"/>
                </a:solidFill>
                <a:latin typeface="+mn-lt"/>
                <a:cs typeface="Arial" charset="0"/>
              </a:rPr>
              <a:t>ved at markere linjen </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og vælge Overskrift-fonten</a:t>
            </a:r>
            <a:r>
              <a:rPr lang="da-DK" altLang="da-DK" sz="1000" b="0" baseline="0" noProof="1">
                <a:solidFill>
                  <a:schemeClr val="tx1"/>
                </a:solidFill>
                <a:latin typeface="+mn-lt"/>
                <a:cs typeface="Arial" charset="0"/>
              </a:rPr>
              <a:t> </a:t>
            </a:r>
            <a:br>
              <a:rPr lang="da-DK" altLang="da-DK" sz="1000" b="1" baseline="0" noProof="1">
                <a:solidFill>
                  <a:schemeClr val="tx1"/>
                </a:solidFill>
                <a:latin typeface="+mn-lt"/>
                <a:cs typeface="Arial" charset="0"/>
              </a:rPr>
            </a:br>
            <a:r>
              <a:rPr lang="da-DK" altLang="da-DK" sz="1000" b="1" baseline="0" noProof="1">
                <a:solidFill>
                  <a:schemeClr val="tx1"/>
                </a:solidFill>
                <a:latin typeface="+mn-lt"/>
                <a:cs typeface="Arial" charset="0"/>
              </a:rPr>
              <a:t>VIA Type Office regular</a:t>
            </a: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r>
              <a:rPr lang="da-DK" altLang="da-DK" sz="1000" b="1" baseline="0" noProof="1">
                <a:solidFill>
                  <a:schemeClr val="tx1"/>
                </a:solidFill>
                <a:latin typeface="+mn-lt"/>
                <a:cs typeface="Arial" charset="0"/>
              </a:rPr>
              <a:t>Typografier</a:t>
            </a:r>
          </a:p>
          <a:p>
            <a:pPr algn="r" eaLnBrk="1" hangingPunct="1">
              <a:spcBef>
                <a:spcPct val="0"/>
              </a:spcBef>
              <a:buFontTx/>
              <a:buNone/>
              <a:defRPr/>
            </a:pPr>
            <a:r>
              <a:rPr lang="da-DK" altLang="da-DK" sz="1000" b="0" baseline="0" noProof="1">
                <a:solidFill>
                  <a:schemeClr val="tx1"/>
                </a:solidFill>
                <a:latin typeface="+mn-lt"/>
                <a:cs typeface="Arial" charset="0"/>
              </a:rPr>
              <a:t>1. Niveau = Regular 25 pkt</a:t>
            </a:r>
          </a:p>
          <a:p>
            <a:pPr algn="r" eaLnBrk="1" hangingPunct="1">
              <a:spcBef>
                <a:spcPct val="0"/>
              </a:spcBef>
              <a:buFontTx/>
              <a:buNone/>
              <a:defRPr/>
            </a:pPr>
            <a:r>
              <a:rPr lang="da-DK" altLang="da-DK" sz="1000" b="0" noProof="1">
                <a:solidFill>
                  <a:schemeClr val="tx1"/>
                </a:solidFill>
                <a:latin typeface="+mn-lt"/>
                <a:cs typeface="Arial" charset="0"/>
              </a:rPr>
              <a:t>2. Niveau = Light</a:t>
            </a:r>
            <a:r>
              <a:rPr lang="da-DK" altLang="da-DK" sz="1000" b="0" baseline="0" noProof="1">
                <a:solidFill>
                  <a:schemeClr val="tx1"/>
                </a:solidFill>
                <a:latin typeface="+mn-lt"/>
                <a:cs typeface="Arial" charset="0"/>
              </a:rPr>
              <a:t> 25 pkt</a:t>
            </a:r>
            <a:br>
              <a:rPr lang="da-DK" altLang="da-DK" sz="1000" b="0" baseline="0" noProof="1">
                <a:solidFill>
                  <a:schemeClr val="tx1"/>
                </a:solidFill>
                <a:latin typeface="+mn-lt"/>
                <a:cs typeface="Arial" charset="0"/>
              </a:rPr>
            </a:br>
            <a:r>
              <a:rPr lang="da-DK" altLang="da-DK" sz="1000" b="0" baseline="0" noProof="1">
                <a:solidFill>
                  <a:schemeClr val="tx1"/>
                </a:solidFill>
                <a:latin typeface="+mn-lt"/>
                <a:cs typeface="Arial" charset="0"/>
              </a:rPr>
              <a:t>3. Niveau = Bullet 25 pkt</a:t>
            </a:r>
            <a:r>
              <a:rPr lang="da-DK" altLang="da-DK" sz="1000" b="0" noProof="1">
                <a:solidFill>
                  <a:schemeClr val="tx1"/>
                </a:solidFill>
                <a:latin typeface="+mn-lt"/>
                <a:cs typeface="Arial" charset="0"/>
              </a:rPr>
              <a:t> </a:t>
            </a:r>
          </a:p>
          <a:p>
            <a:pPr algn="r" eaLnBrk="1" hangingPunct="1">
              <a:spcBef>
                <a:spcPct val="0"/>
              </a:spcBef>
              <a:buFontTx/>
              <a:buNone/>
              <a:defRPr/>
            </a:pPr>
            <a:r>
              <a:rPr lang="da-DK" altLang="da-DK" sz="1000" b="0" noProof="1">
                <a:solidFill>
                  <a:schemeClr val="tx1"/>
                </a:solidFill>
                <a:latin typeface="+mn-lt"/>
                <a:cs typeface="Arial" charset="0"/>
              </a:rPr>
              <a:t>4. Niveau = Regular 14 pkt</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5. Niveau = </a:t>
            </a:r>
            <a:r>
              <a:rPr lang="da-DK" altLang="da-DK" sz="1000" b="0" baseline="0" noProof="1">
                <a:solidFill>
                  <a:schemeClr val="tx1"/>
                </a:solidFill>
                <a:latin typeface="+mn-lt"/>
                <a:cs typeface="Arial" charset="0"/>
              </a:rPr>
              <a:t>Light 14 pkt</a:t>
            </a:r>
            <a:br>
              <a:rPr lang="da-DK" altLang="da-DK" sz="1000" b="0" baseline="0" noProof="1">
                <a:solidFill>
                  <a:schemeClr val="tx1"/>
                </a:solidFill>
                <a:latin typeface="+mn-lt"/>
                <a:cs typeface="Arial" charset="0"/>
              </a:rPr>
            </a:br>
            <a:r>
              <a:rPr lang="da-DK" altLang="da-DK" sz="1000" b="0" baseline="0" noProof="1">
                <a:solidFill>
                  <a:schemeClr val="tx1"/>
                </a:solidFill>
                <a:latin typeface="+mn-lt"/>
                <a:cs typeface="Arial" charset="0"/>
              </a:rPr>
              <a:t>6. Niveau = Bullet 14 pkt</a:t>
            </a:r>
            <a:br>
              <a:rPr lang="da-DK" altLang="da-DK" sz="1000" b="0" baseline="0" noProof="1">
                <a:solidFill>
                  <a:schemeClr val="tx1"/>
                </a:solidFill>
                <a:latin typeface="+mn-lt"/>
                <a:cs typeface="Arial" charset="0"/>
              </a:rPr>
            </a:br>
            <a:r>
              <a:rPr lang="da-DK" altLang="da-DK" sz="1000" b="0" baseline="0" noProof="1">
                <a:solidFill>
                  <a:schemeClr val="tx1"/>
                </a:solidFill>
                <a:latin typeface="+mn-lt"/>
                <a:cs typeface="Arial" charset="0"/>
              </a:rPr>
              <a:t>7. Niveau = Regular 10,5 pkt</a:t>
            </a:r>
            <a:br>
              <a:rPr lang="da-DK" altLang="da-DK" sz="1000" b="0" baseline="0" noProof="1">
                <a:solidFill>
                  <a:schemeClr val="tx1"/>
                </a:solidFill>
                <a:latin typeface="+mn-lt"/>
                <a:cs typeface="Arial" charset="0"/>
              </a:rPr>
            </a:br>
            <a:r>
              <a:rPr lang="da-DK" altLang="da-DK" sz="1000" b="0" baseline="0" noProof="1">
                <a:solidFill>
                  <a:schemeClr val="tx1"/>
                </a:solidFill>
                <a:latin typeface="+mn-lt"/>
                <a:cs typeface="Arial" charset="0"/>
              </a:rPr>
              <a:t>8. Niveau = Light 10,5 pkt</a:t>
            </a:r>
            <a:br>
              <a:rPr lang="da-DK" altLang="da-DK" sz="1000" b="0" baseline="0" noProof="1">
                <a:solidFill>
                  <a:schemeClr val="tx1"/>
                </a:solidFill>
                <a:latin typeface="+mn-lt"/>
                <a:cs typeface="Arial" charset="0"/>
              </a:rPr>
            </a:br>
            <a:r>
              <a:rPr lang="da-DK" altLang="da-DK" sz="1000" b="0" baseline="0" noProof="1">
                <a:solidFill>
                  <a:schemeClr val="tx1"/>
                </a:solidFill>
                <a:latin typeface="+mn-lt"/>
                <a:cs typeface="Arial" charset="0"/>
              </a:rPr>
              <a:t>9. Niveau = Bullet 10,5 pkt </a:t>
            </a:r>
            <a:br>
              <a:rPr lang="da-DK" altLang="da-DK" sz="1000" b="0" baseline="0" noProof="1">
                <a:solidFill>
                  <a:schemeClr val="tx1"/>
                </a:solidFill>
                <a:latin typeface="+mn-lt"/>
                <a:cs typeface="Arial" charset="0"/>
              </a:rPr>
            </a:br>
            <a:br>
              <a:rPr lang="da-DK" altLang="da-DK" sz="1000" b="0" baseline="0" noProof="1">
                <a:solidFill>
                  <a:schemeClr val="tx1"/>
                </a:solidFill>
                <a:latin typeface="+mn-lt"/>
                <a:cs typeface="Arial" charset="0"/>
              </a:rPr>
            </a:br>
            <a:r>
              <a:rPr lang="da-DK" altLang="da-DK" sz="1000" b="0" baseline="0" noProof="1">
                <a:solidFill>
                  <a:schemeClr val="tx1"/>
                </a:solidFill>
                <a:latin typeface="+mn-lt"/>
                <a:cs typeface="Arial" charset="0"/>
              </a:rPr>
              <a:t>Brug </a:t>
            </a:r>
            <a:r>
              <a:rPr lang="da-DK" altLang="da-DK" sz="1000" b="1" baseline="0" noProof="1">
                <a:solidFill>
                  <a:schemeClr val="tx1"/>
                </a:solidFill>
                <a:latin typeface="+mn-lt"/>
                <a:cs typeface="Arial" charset="0"/>
              </a:rPr>
              <a:t>‘Forøg/Formindsk listeniveau’ </a:t>
            </a:r>
            <a:r>
              <a:rPr lang="da-DK" altLang="da-DK" sz="1000" b="0" baseline="0" noProof="1">
                <a:solidFill>
                  <a:schemeClr val="tx1"/>
                </a:solidFill>
                <a:latin typeface="+mn-lt"/>
                <a:cs typeface="Arial" charset="0"/>
              </a:rPr>
              <a:t>for at hoppe mellem niveauer </a:t>
            </a:r>
            <a:endParaRPr lang="da-DK" altLang="da-DK" sz="1000" b="0" noProof="1">
              <a:solidFill>
                <a:schemeClr val="tx1"/>
              </a:solidFill>
              <a:latin typeface="+mn-lt"/>
              <a:cs typeface="Arial" charset="0"/>
            </a:endParaRPr>
          </a:p>
        </p:txBody>
      </p:sp>
      <p:pic>
        <p:nvPicPr>
          <p:cNvPr id="9"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20688" y="63679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52513" y="3200301"/>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ounded Rectangle 43"/>
          <p:cNvSpPr/>
          <p:nvPr userDrawn="1"/>
        </p:nvSpPr>
        <p:spPr>
          <a:xfrm>
            <a:off x="-323913" y="3200301"/>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pic>
        <p:nvPicPr>
          <p:cNvPr id="34" name="Picture 3"/>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46123" y="3455571"/>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Rectangle 45"/>
          <p:cNvSpPr/>
          <p:nvPr userDrawn="1"/>
        </p:nvSpPr>
        <p:spPr>
          <a:xfrm>
            <a:off x="-327048" y="3455571"/>
            <a:ext cx="219075" cy="201612"/>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36" name="Rounded Rectangle 46"/>
          <p:cNvSpPr/>
          <p:nvPr userDrawn="1"/>
        </p:nvSpPr>
        <p:spPr>
          <a:xfrm>
            <a:off x="-541361" y="3458746"/>
            <a:ext cx="214313"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grpSp>
        <p:nvGrpSpPr>
          <p:cNvPr id="38" name="Gruppe 37"/>
          <p:cNvGrpSpPr/>
          <p:nvPr userDrawn="1"/>
        </p:nvGrpSpPr>
        <p:grpSpPr>
          <a:xfrm>
            <a:off x="-2261220" y="3657183"/>
            <a:ext cx="2148167" cy="3180414"/>
            <a:chOff x="-2261220" y="2628888"/>
            <a:chExt cx="2148167" cy="3180414"/>
          </a:xfrm>
        </p:grpSpPr>
        <p:pic>
          <p:nvPicPr>
            <p:cNvPr id="39"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40" name="TextBox 11"/>
            <p:cNvSpPr txBox="1"/>
            <p:nvPr userDrawn="1"/>
          </p:nvSpPr>
          <p:spPr>
            <a:xfrm>
              <a:off x="-1944724" y="2628888"/>
              <a:ext cx="1824090" cy="846386"/>
            </a:xfrm>
            <a:prstGeom prst="rect">
              <a:avLst/>
            </a:prstGeom>
            <a:noFill/>
            <a:ln>
              <a:noFill/>
            </a:ln>
          </p:spPr>
          <p:txBody>
            <a:bodyPr wrap="square" lIns="0" tIns="0" rIns="0" bIns="0">
              <a:spAutoFit/>
            </a:bodyPr>
            <a:lstStyle/>
            <a:p>
              <a:pPr algn="r">
                <a:spcBef>
                  <a:spcPts val="600"/>
                </a:spcBef>
                <a:defRPr/>
              </a:pPr>
              <a:r>
                <a:rPr lang="da-DK" sz="1000" b="1" noProof="1">
                  <a:solidFill>
                    <a:schemeClr val="tx1"/>
                  </a:solidFill>
                  <a:latin typeface="+mn-lt"/>
                  <a:cs typeface="Arial" panose="020B0604020202020204" pitchFamily="34" charset="0"/>
                </a:rPr>
                <a:t>Skift baggrundsfarve</a:t>
              </a:r>
              <a:br>
                <a:rPr lang="da-DK" sz="1000" b="1" noProof="1">
                  <a:solidFill>
                    <a:schemeClr val="tx1"/>
                  </a:solidFill>
                  <a:latin typeface="+mn-lt"/>
                  <a:cs typeface="Arial" panose="020B0604020202020204" pitchFamily="34" charset="0"/>
                </a:rPr>
              </a:br>
              <a:r>
                <a:rPr lang="da-DK" sz="1000" b="1" noProof="1">
                  <a:solidFill>
                    <a:schemeClr val="tx1"/>
                  </a:solidFill>
                  <a:latin typeface="+mn-lt"/>
                  <a:cs typeface="Arial" panose="020B0604020202020204" pitchFamily="34" charset="0"/>
                </a:rPr>
                <a:t>1. </a:t>
              </a:r>
              <a:r>
                <a:rPr lang="da-DK" sz="1000" b="0" noProof="1">
                  <a:solidFill>
                    <a:schemeClr val="tx1"/>
                  </a:solidFill>
                  <a:latin typeface="+mn-lt"/>
                  <a:cs typeface="Arial" panose="020B0604020202020204" pitchFamily="34" charset="0"/>
                </a:rPr>
                <a:t>K</a:t>
              </a:r>
              <a:r>
                <a:rPr lang="da-DK" sz="1000" noProof="1">
                  <a:solidFill>
                    <a:schemeClr val="tx1"/>
                  </a:solidFill>
                  <a:latin typeface="+mn-lt"/>
                  <a:cs typeface="Arial" panose="020B0604020202020204" pitchFamily="34" charset="0"/>
                </a:rPr>
                <a:t>lik udenfor diaset,</a:t>
              </a:r>
              <a:r>
                <a:rPr lang="da-DK" sz="1000" baseline="0" noProof="1">
                  <a:solidFill>
                    <a:schemeClr val="tx1"/>
                  </a:solidFill>
                  <a:latin typeface="+mn-lt"/>
                  <a:cs typeface="Arial" panose="020B0604020202020204" pitchFamily="34" charset="0"/>
                </a:rPr>
                <a:t> vælg </a:t>
              </a:r>
              <a:r>
                <a:rPr lang="da-DK" sz="1000" b="1" baseline="0" noProof="1">
                  <a:solidFill>
                    <a:schemeClr val="tx1"/>
                  </a:solidFill>
                  <a:latin typeface="+mn-lt"/>
                  <a:cs typeface="Arial" panose="020B0604020202020204" pitchFamily="34" charset="0"/>
                </a:rPr>
                <a:t>Formater baggrund </a:t>
              </a:r>
            </a:p>
            <a:p>
              <a:pPr algn="r">
                <a:spcBef>
                  <a:spcPts val="600"/>
                </a:spcBef>
                <a:defRPr/>
              </a:pPr>
              <a:r>
                <a:rPr lang="da-DK" sz="1000" b="1" noProof="1">
                  <a:solidFill>
                    <a:schemeClr val="tx1"/>
                  </a:solidFill>
                  <a:latin typeface="+mn-lt"/>
                  <a:cs typeface="Arial" panose="020B0604020202020204" pitchFamily="34" charset="0"/>
                </a:rPr>
                <a:t>2. </a:t>
              </a:r>
              <a:r>
                <a:rPr lang="da-DK" sz="1000" b="0" noProof="1">
                  <a:solidFill>
                    <a:schemeClr val="tx1"/>
                  </a:solidFill>
                  <a:latin typeface="+mn-lt"/>
                  <a:cs typeface="Arial" panose="020B0604020202020204" pitchFamily="34" charset="0"/>
                </a:rPr>
                <a:t>Vælg</a:t>
              </a:r>
              <a:r>
                <a:rPr lang="da-DK" sz="1000" b="1" noProof="1">
                  <a:solidFill>
                    <a:schemeClr val="tx1"/>
                  </a:solidFill>
                  <a:latin typeface="+mn-lt"/>
                  <a:cs typeface="Arial" panose="020B0604020202020204" pitchFamily="34" charset="0"/>
                </a:rPr>
                <a:t> ‘Massiv udfyldning’</a:t>
              </a:r>
              <a:r>
                <a:rPr lang="da-DK" sz="1000" b="0" noProof="1">
                  <a:solidFill>
                    <a:schemeClr val="tx1"/>
                  </a:solidFill>
                  <a:latin typeface="+mn-lt"/>
                  <a:cs typeface="Arial" panose="020B0604020202020204" pitchFamily="34" charset="0"/>
                </a:rPr>
                <a:t> og vælg farve</a:t>
              </a:r>
              <a:r>
                <a:rPr lang="da-DK" sz="1000" b="0" baseline="0" noProof="1">
                  <a:solidFill>
                    <a:schemeClr val="tx1"/>
                  </a:solidFill>
                  <a:latin typeface="+mn-lt"/>
                  <a:cs typeface="Arial" panose="020B0604020202020204" pitchFamily="34" charset="0"/>
                </a:rPr>
                <a:t> fra VIAs farvepalette</a:t>
              </a:r>
            </a:p>
          </p:txBody>
        </p:sp>
        <p:grpSp>
          <p:nvGrpSpPr>
            <p:cNvPr id="41" name="Gruppe 40"/>
            <p:cNvGrpSpPr/>
            <p:nvPr userDrawn="1"/>
          </p:nvGrpSpPr>
          <p:grpSpPr>
            <a:xfrm>
              <a:off x="-1426464" y="4317211"/>
              <a:ext cx="1313411" cy="1492091"/>
              <a:chOff x="-1426464" y="4279878"/>
              <a:chExt cx="1313411" cy="1492091"/>
            </a:xfrm>
          </p:grpSpPr>
          <p:pic>
            <p:nvPicPr>
              <p:cNvPr id="42"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43" name="Lige forbindelse 42"/>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Lige forbindelse 43"/>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Rektangel 44"/>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sp>
        <p:nvSpPr>
          <p:cNvPr id="46" name="Tekstboks 45"/>
          <p:cNvSpPr txBox="1"/>
          <p:nvPr userDrawn="1"/>
        </p:nvSpPr>
        <p:spPr>
          <a:xfrm>
            <a:off x="-2389014" y="5918968"/>
            <a:ext cx="962550" cy="534368"/>
          </a:xfrm>
          <a:prstGeom prst="rect">
            <a:avLst/>
          </a:prstGeom>
          <a:solidFill>
            <a:schemeClr val="bg2">
              <a:lumMod val="20000"/>
              <a:lumOff val="80000"/>
            </a:schemeClr>
          </a:solidFill>
        </p:spPr>
        <p:txBody>
          <a:bodyPr wrap="square" lIns="0" tIns="36000" rIns="36000" bIns="3600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t>Den lyse grå baggrundsfarve </a:t>
            </a:r>
            <a:b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br>
            <a: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t>er highlightet </a:t>
            </a:r>
            <a:endParaRPr kumimoji="0" lang="da-DK" sz="1000" b="1" i="0" u="none" strike="noStrike" kern="1200" cap="none" spc="0" normalizeH="0" baseline="0" noProof="1">
              <a:ln>
                <a:noFill/>
              </a:ln>
              <a:solidFill>
                <a:srgbClr val="414141"/>
              </a:solidFill>
              <a:effectLst/>
              <a:uLnTx/>
              <a:uFillTx/>
              <a:latin typeface="+mn-lt"/>
              <a:cs typeface="Arial" panose="020B0604020202020204" pitchFamily="34" charset="0"/>
            </a:endParaRPr>
          </a:p>
        </p:txBody>
      </p:sp>
      <p:sp>
        <p:nvSpPr>
          <p:cNvPr id="47" name="Rektangel 46"/>
          <p:cNvSpPr/>
          <p:nvPr userDrawn="1"/>
        </p:nvSpPr>
        <p:spPr>
          <a:xfrm>
            <a:off x="-1019379" y="5918968"/>
            <a:ext cx="889362"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48" name="Lige forbindelse 47"/>
          <p:cNvCxnSpPr>
            <a:endCxn id="47" idx="0"/>
          </p:cNvCxnSpPr>
          <p:nvPr userDrawn="1"/>
        </p:nvCxnSpPr>
        <p:spPr>
          <a:xfrm>
            <a:off x="-720588" y="4503569"/>
            <a:ext cx="145890" cy="14153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 Placeholder 16"/>
          <p:cNvSpPr>
            <a:spLocks noGrp="1"/>
          </p:cNvSpPr>
          <p:nvPr>
            <p:ph type="body" sz="quarter" idx="14"/>
          </p:nvPr>
        </p:nvSpPr>
        <p:spPr>
          <a:xfrm>
            <a:off x="576000" y="5922000"/>
            <a:ext cx="1836000" cy="374400"/>
          </a:xfrm>
          <a:blipFill>
            <a:blip r:embed="rId7"/>
            <a:stretch>
              <a:fillRect/>
            </a:stretch>
          </a:blipFill>
        </p:spPr>
        <p:txBody>
          <a:bodyPr tIns="0">
            <a:normAutofit/>
          </a:bodyPr>
          <a:lstStyle>
            <a:lvl1pPr>
              <a:defRPr sz="100"/>
            </a:lvl1pPr>
          </a:lstStyle>
          <a:p>
            <a:pPr lvl="0"/>
            <a:r>
              <a:rPr lang="da-DK" noProof="1"/>
              <a:t>Klik for at redigere i master</a:t>
            </a:r>
          </a:p>
        </p:txBody>
      </p:sp>
    </p:spTree>
    <p:extLst>
      <p:ext uri="{BB962C8B-B14F-4D97-AF65-F5344CB8AC3E}">
        <p14:creationId xmlns:p14="http://schemas.microsoft.com/office/powerpoint/2010/main" val="1414795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dholdsside II - punkter">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atin typeface="VIA Type Office Light" panose="02000503000000020004" pitchFamily="2" charset="0"/>
              </a:defRPr>
            </a:lvl1pPr>
          </a:lstStyle>
          <a:p>
            <a:r>
              <a:rPr lang="da-DK" dirty="0"/>
              <a:t>Overskrift i maksimalt to linjer</a:t>
            </a:r>
          </a:p>
        </p:txBody>
      </p:sp>
      <p:sp>
        <p:nvSpPr>
          <p:cNvPr id="3" name="Pladsholder til dato 2"/>
          <p:cNvSpPr>
            <a:spLocks noGrp="1"/>
          </p:cNvSpPr>
          <p:nvPr>
            <p:ph type="dt" sz="half" idx="10"/>
          </p:nvPr>
        </p:nvSpPr>
        <p:spPr/>
        <p:txBody>
          <a:bodyPr/>
          <a:lstStyle/>
          <a:p>
            <a:fld id="{EBA10EBC-E042-4B19-B963-0CF9DCA263A9}" type="datetime2">
              <a:rPr lang="da-DK" smtClean="0"/>
              <a:t>26. september 2024</a:t>
            </a:fld>
            <a:endParaRPr lang="da-DK" dirty="0"/>
          </a:p>
        </p:txBody>
      </p:sp>
      <p:sp>
        <p:nvSpPr>
          <p:cNvPr id="4" name="Pladsholder til diasnummer 3"/>
          <p:cNvSpPr>
            <a:spLocks noGrp="1"/>
          </p:cNvSpPr>
          <p:nvPr>
            <p:ph type="sldNum" sz="quarter" idx="11"/>
          </p:nvPr>
        </p:nvSpPr>
        <p:spPr/>
        <p:txBody>
          <a:bodyPr/>
          <a:lstStyle/>
          <a:p>
            <a:fld id="{5BA07366-CB75-4AA8-9E5B-928B849F427C}" type="slidenum">
              <a:rPr lang="da-DK" smtClean="0"/>
              <a:pPr/>
              <a:t>‹nr.›</a:t>
            </a:fld>
            <a:endParaRPr lang="da-DK" dirty="0"/>
          </a:p>
        </p:txBody>
      </p:sp>
      <p:sp>
        <p:nvSpPr>
          <p:cNvPr id="5" name="Pladsholder til sidefod 4"/>
          <p:cNvSpPr>
            <a:spLocks noGrp="1"/>
          </p:cNvSpPr>
          <p:nvPr>
            <p:ph type="ftr" sz="quarter" idx="12"/>
          </p:nvPr>
        </p:nvSpPr>
        <p:spPr/>
        <p:txBody>
          <a:bodyPr/>
          <a:lstStyle/>
          <a:p>
            <a:r>
              <a:rPr lang="da-DK" dirty="0"/>
              <a:t>Titel på præsentationen</a:t>
            </a:r>
          </a:p>
        </p:txBody>
      </p:sp>
      <p:sp>
        <p:nvSpPr>
          <p:cNvPr id="8" name="Pladsholder til tekst 7"/>
          <p:cNvSpPr>
            <a:spLocks noGrp="1"/>
          </p:cNvSpPr>
          <p:nvPr>
            <p:ph type="body" sz="quarter" idx="13"/>
          </p:nvPr>
        </p:nvSpPr>
        <p:spPr>
          <a:xfrm>
            <a:off x="576263" y="1916113"/>
            <a:ext cx="7991474" cy="3925887"/>
          </a:xfrm>
        </p:spPr>
        <p:txBody>
          <a:bodyPr>
            <a:normAutofit/>
          </a:bodyPr>
          <a:lstStyle>
            <a:lvl1pPr>
              <a:lnSpc>
                <a:spcPct val="80000"/>
              </a:lnSpc>
              <a:spcBef>
                <a:spcPts val="600"/>
              </a:spcBef>
              <a:defRPr sz="2500" spc="-90" baseline="0"/>
            </a:lvl1pPr>
            <a:lvl2pPr marL="903600">
              <a:lnSpc>
                <a:spcPct val="80000"/>
              </a:lnSpc>
              <a:defRPr sz="2500" spc="-90" baseline="0"/>
            </a:lvl2pPr>
            <a:lvl3pPr marL="1364400">
              <a:lnSpc>
                <a:spcPct val="80000"/>
              </a:lnSpc>
              <a:defRPr sz="2500" spc="-90"/>
            </a:lvl3pPr>
            <a:lvl4pPr marL="1821600">
              <a:lnSpc>
                <a:spcPct val="80000"/>
              </a:lnSpc>
              <a:defRPr sz="2500" spc="-90"/>
            </a:lvl4pPr>
            <a:lvl5pPr marL="1821600">
              <a:lnSpc>
                <a:spcPct val="80000"/>
              </a:lnSpc>
              <a:defRPr sz="2500" spc="-90"/>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9" name="TextBox 3"/>
          <p:cNvSpPr txBox="1"/>
          <p:nvPr userDrawn="1"/>
        </p:nvSpPr>
        <p:spPr>
          <a:xfrm>
            <a:off x="-2330450" y="6631"/>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br>
              <a:rPr lang="en-GB" sz="1000"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2.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Når du laver et nyt slide kan du vælge layout direkt under knappen ‘Nyt dias’</a:t>
            </a:r>
          </a:p>
        </p:txBody>
      </p:sp>
      <p:grpSp>
        <p:nvGrpSpPr>
          <p:cNvPr id="32" name="Gruppe 31"/>
          <p:cNvGrpSpPr/>
          <p:nvPr userDrawn="1"/>
        </p:nvGrpSpPr>
        <p:grpSpPr>
          <a:xfrm>
            <a:off x="-2261220" y="3657183"/>
            <a:ext cx="2148167" cy="3180414"/>
            <a:chOff x="-2261220" y="2628888"/>
            <a:chExt cx="2148167" cy="3180414"/>
          </a:xfrm>
        </p:grpSpPr>
        <p:pic>
          <p:nvPicPr>
            <p:cNvPr id="33"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34" name="TextBox 11"/>
            <p:cNvSpPr txBox="1"/>
            <p:nvPr userDrawn="1"/>
          </p:nvSpPr>
          <p:spPr>
            <a:xfrm>
              <a:off x="-1944724" y="2628888"/>
              <a:ext cx="1824090" cy="846386"/>
            </a:xfrm>
            <a:prstGeom prst="rect">
              <a:avLst/>
            </a:prstGeom>
            <a:noFill/>
            <a:ln>
              <a:noFill/>
            </a:ln>
          </p:spPr>
          <p:txBody>
            <a:bodyPr wrap="square" lIns="0" tIns="0" rIns="0" bIns="0">
              <a:spAutoFit/>
            </a:bodyPr>
            <a:lstStyle/>
            <a:p>
              <a:pPr algn="r">
                <a:spcBef>
                  <a:spcPts val="600"/>
                </a:spcBef>
                <a:defRPr/>
              </a:pPr>
              <a:r>
                <a:rPr lang="da-DK" sz="1000" b="1" noProof="1">
                  <a:solidFill>
                    <a:schemeClr val="tx1"/>
                  </a:solidFill>
                  <a:latin typeface="+mn-lt"/>
                  <a:cs typeface="Arial" panose="020B0604020202020204" pitchFamily="34" charset="0"/>
                </a:rPr>
                <a:t>Skift baggrundsfarve</a:t>
              </a:r>
              <a:br>
                <a:rPr lang="da-DK" sz="1000" b="1" noProof="1">
                  <a:solidFill>
                    <a:schemeClr val="tx1"/>
                  </a:solidFill>
                  <a:latin typeface="+mn-lt"/>
                  <a:cs typeface="Arial" panose="020B0604020202020204" pitchFamily="34" charset="0"/>
                </a:rPr>
              </a:br>
              <a:r>
                <a:rPr lang="da-DK" sz="1000" b="1" noProof="1">
                  <a:solidFill>
                    <a:schemeClr val="tx1"/>
                  </a:solidFill>
                  <a:latin typeface="+mn-lt"/>
                  <a:cs typeface="Arial" panose="020B0604020202020204" pitchFamily="34" charset="0"/>
                </a:rPr>
                <a:t>1. </a:t>
              </a:r>
              <a:r>
                <a:rPr lang="da-DK" sz="1000" b="0" noProof="1">
                  <a:solidFill>
                    <a:schemeClr val="tx1"/>
                  </a:solidFill>
                  <a:latin typeface="+mn-lt"/>
                  <a:cs typeface="Arial" panose="020B0604020202020204" pitchFamily="34" charset="0"/>
                </a:rPr>
                <a:t>K</a:t>
              </a:r>
              <a:r>
                <a:rPr lang="da-DK" sz="1000" noProof="1">
                  <a:solidFill>
                    <a:schemeClr val="tx1"/>
                  </a:solidFill>
                  <a:latin typeface="+mn-lt"/>
                  <a:cs typeface="Arial" panose="020B0604020202020204" pitchFamily="34" charset="0"/>
                </a:rPr>
                <a:t>lik udenfor diaset,</a:t>
              </a:r>
              <a:r>
                <a:rPr lang="da-DK" sz="1000" baseline="0" noProof="1">
                  <a:solidFill>
                    <a:schemeClr val="tx1"/>
                  </a:solidFill>
                  <a:latin typeface="+mn-lt"/>
                  <a:cs typeface="Arial" panose="020B0604020202020204" pitchFamily="34" charset="0"/>
                </a:rPr>
                <a:t> vælg </a:t>
              </a:r>
              <a:r>
                <a:rPr lang="da-DK" sz="1000" b="1" baseline="0" noProof="1">
                  <a:solidFill>
                    <a:schemeClr val="tx1"/>
                  </a:solidFill>
                  <a:latin typeface="+mn-lt"/>
                  <a:cs typeface="Arial" panose="020B0604020202020204" pitchFamily="34" charset="0"/>
                </a:rPr>
                <a:t>Formater baggrund </a:t>
              </a:r>
            </a:p>
            <a:p>
              <a:pPr algn="r">
                <a:spcBef>
                  <a:spcPts val="600"/>
                </a:spcBef>
                <a:defRPr/>
              </a:pPr>
              <a:r>
                <a:rPr lang="da-DK" sz="1000" b="1" noProof="1">
                  <a:solidFill>
                    <a:schemeClr val="tx1"/>
                  </a:solidFill>
                  <a:latin typeface="+mn-lt"/>
                  <a:cs typeface="Arial" panose="020B0604020202020204" pitchFamily="34" charset="0"/>
                </a:rPr>
                <a:t>2. </a:t>
              </a:r>
              <a:r>
                <a:rPr lang="da-DK" sz="1000" b="0" noProof="1">
                  <a:solidFill>
                    <a:schemeClr val="tx1"/>
                  </a:solidFill>
                  <a:latin typeface="+mn-lt"/>
                  <a:cs typeface="Arial" panose="020B0604020202020204" pitchFamily="34" charset="0"/>
                </a:rPr>
                <a:t>Vælg</a:t>
              </a:r>
              <a:r>
                <a:rPr lang="da-DK" sz="1000" b="1" noProof="1">
                  <a:solidFill>
                    <a:schemeClr val="tx1"/>
                  </a:solidFill>
                  <a:latin typeface="+mn-lt"/>
                  <a:cs typeface="Arial" panose="020B0604020202020204" pitchFamily="34" charset="0"/>
                </a:rPr>
                <a:t> ‘Massiv udfyldning’</a:t>
              </a:r>
              <a:r>
                <a:rPr lang="da-DK" sz="1000" b="0" noProof="1">
                  <a:solidFill>
                    <a:schemeClr val="tx1"/>
                  </a:solidFill>
                  <a:latin typeface="+mn-lt"/>
                  <a:cs typeface="Arial" panose="020B0604020202020204" pitchFamily="34" charset="0"/>
                </a:rPr>
                <a:t> og vælg farve</a:t>
              </a:r>
              <a:r>
                <a:rPr lang="da-DK" sz="1000" b="0" baseline="0" noProof="1">
                  <a:solidFill>
                    <a:schemeClr val="tx1"/>
                  </a:solidFill>
                  <a:latin typeface="+mn-lt"/>
                  <a:cs typeface="Arial" panose="020B0604020202020204" pitchFamily="34" charset="0"/>
                </a:rPr>
                <a:t> fra VIAs farvepalette</a:t>
              </a:r>
            </a:p>
          </p:txBody>
        </p:sp>
        <p:grpSp>
          <p:nvGrpSpPr>
            <p:cNvPr id="35" name="Gruppe 34"/>
            <p:cNvGrpSpPr/>
            <p:nvPr userDrawn="1"/>
          </p:nvGrpSpPr>
          <p:grpSpPr>
            <a:xfrm>
              <a:off x="-1426464" y="4317211"/>
              <a:ext cx="1313411" cy="1492091"/>
              <a:chOff x="-1426464" y="4279878"/>
              <a:chExt cx="1313411" cy="1492091"/>
            </a:xfrm>
          </p:grpSpPr>
          <p:pic>
            <p:nvPicPr>
              <p:cNvPr id="3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37" name="Lige forbindelse 36"/>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Lige forbindelse 37"/>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ektangel 38"/>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sp>
        <p:nvSpPr>
          <p:cNvPr id="40" name="Tekstboks 39"/>
          <p:cNvSpPr txBox="1"/>
          <p:nvPr userDrawn="1"/>
        </p:nvSpPr>
        <p:spPr>
          <a:xfrm>
            <a:off x="-2389014" y="5918968"/>
            <a:ext cx="962550" cy="534368"/>
          </a:xfrm>
          <a:prstGeom prst="rect">
            <a:avLst/>
          </a:prstGeom>
          <a:solidFill>
            <a:schemeClr val="bg2">
              <a:lumMod val="20000"/>
              <a:lumOff val="80000"/>
            </a:schemeClr>
          </a:solidFill>
        </p:spPr>
        <p:txBody>
          <a:bodyPr wrap="square" lIns="0" tIns="36000" rIns="36000" bIns="3600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t>Den lyse grå baggrundsfarve </a:t>
            </a:r>
            <a:b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br>
            <a: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t>er highlightet </a:t>
            </a:r>
            <a:endParaRPr kumimoji="0" lang="da-DK" sz="1000" b="1" i="0" u="none" strike="noStrike" kern="1200" cap="none" spc="0" normalizeH="0" baseline="0" noProof="1">
              <a:ln>
                <a:noFill/>
              </a:ln>
              <a:solidFill>
                <a:srgbClr val="414141"/>
              </a:solidFill>
              <a:effectLst/>
              <a:uLnTx/>
              <a:uFillTx/>
              <a:latin typeface="+mn-lt"/>
              <a:cs typeface="Arial" panose="020B0604020202020204" pitchFamily="34" charset="0"/>
            </a:endParaRPr>
          </a:p>
        </p:txBody>
      </p:sp>
      <p:sp>
        <p:nvSpPr>
          <p:cNvPr id="41" name="Rektangel 40"/>
          <p:cNvSpPr/>
          <p:nvPr userDrawn="1"/>
        </p:nvSpPr>
        <p:spPr>
          <a:xfrm>
            <a:off x="-1019379" y="5918968"/>
            <a:ext cx="889362"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42" name="Lige forbindelse 41"/>
          <p:cNvCxnSpPr>
            <a:endCxn id="41" idx="0"/>
          </p:cNvCxnSpPr>
          <p:nvPr userDrawn="1"/>
        </p:nvCxnSpPr>
        <p:spPr>
          <a:xfrm>
            <a:off x="-720588" y="4503569"/>
            <a:ext cx="145890" cy="14153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 Placeholder 16"/>
          <p:cNvSpPr>
            <a:spLocks noGrp="1"/>
          </p:cNvSpPr>
          <p:nvPr>
            <p:ph type="body" sz="quarter" idx="14"/>
          </p:nvPr>
        </p:nvSpPr>
        <p:spPr>
          <a:xfrm>
            <a:off x="576000" y="5922000"/>
            <a:ext cx="1836000" cy="374400"/>
          </a:xfrm>
          <a:blipFill>
            <a:blip r:embed="rId4"/>
            <a:stretch>
              <a:fillRect/>
            </a:stretch>
          </a:blipFill>
        </p:spPr>
        <p:txBody>
          <a:bodyPr tIns="0">
            <a:normAutofit/>
          </a:bodyPr>
          <a:lstStyle>
            <a:lvl1pPr>
              <a:defRPr sz="100"/>
            </a:lvl1pPr>
          </a:lstStyle>
          <a:p>
            <a:pPr lvl="0"/>
            <a:r>
              <a:rPr lang="da-DK" noProof="1"/>
              <a:t>Klik for at redigere i master</a:t>
            </a:r>
          </a:p>
        </p:txBody>
      </p:sp>
    </p:spTree>
    <p:extLst>
      <p:ext uri="{BB962C8B-B14F-4D97-AF65-F5344CB8AC3E}">
        <p14:creationId xmlns:p14="http://schemas.microsoft.com/office/powerpoint/2010/main" val="566193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dholdsside III - lille overskri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0136" y="584199"/>
            <a:ext cx="3893914" cy="756569"/>
          </a:xfrm>
        </p:spPr>
        <p:txBody>
          <a:bodyPr tIns="0"/>
          <a:lstStyle>
            <a:lvl1pPr>
              <a:lnSpc>
                <a:spcPct val="80000"/>
              </a:lnSpc>
              <a:defRPr sz="2500" spc="-100" baseline="0">
                <a:latin typeface="+mj-lt"/>
              </a:defRPr>
            </a:lvl1pPr>
          </a:lstStyle>
          <a:p>
            <a:r>
              <a:rPr lang="da-DK" dirty="0"/>
              <a:t>Overskrift i maksimalt to linjer</a:t>
            </a:r>
          </a:p>
        </p:txBody>
      </p:sp>
      <p:sp>
        <p:nvSpPr>
          <p:cNvPr id="30" name="Text Placeholder 2"/>
          <p:cNvSpPr>
            <a:spLocks noGrp="1"/>
          </p:cNvSpPr>
          <p:nvPr>
            <p:ph type="body" sz="quarter" idx="15" hasCustomPrompt="1"/>
          </p:nvPr>
        </p:nvSpPr>
        <p:spPr>
          <a:xfrm>
            <a:off x="4679950" y="579714"/>
            <a:ext cx="3887787" cy="509026"/>
          </a:xfrm>
        </p:spPr>
        <p:txBody>
          <a:bodyPr>
            <a:normAutofit/>
          </a:bodyPr>
          <a:lstStyle>
            <a:lvl1pPr marL="0" indent="0">
              <a:lnSpc>
                <a:spcPct val="83000"/>
              </a:lnSpc>
              <a:buNone/>
              <a:defRPr sz="1600">
                <a:latin typeface="VIA Type Office Light" panose="02000503000000020004" pitchFamily="2" charset="0"/>
              </a:defRPr>
            </a:lvl1pPr>
          </a:lstStyle>
          <a:p>
            <a:pPr lvl="0"/>
            <a:r>
              <a:rPr lang="da-DK" dirty="0"/>
              <a:t>Indsæt tekst</a:t>
            </a:r>
          </a:p>
        </p:txBody>
      </p:sp>
      <p:sp>
        <p:nvSpPr>
          <p:cNvPr id="3" name="Content Placeholder 3"/>
          <p:cNvSpPr>
            <a:spLocks noGrp="1"/>
          </p:cNvSpPr>
          <p:nvPr>
            <p:ph idx="1" hasCustomPrompt="1"/>
          </p:nvPr>
        </p:nvSpPr>
        <p:spPr>
          <a:xfrm>
            <a:off x="575556" y="1916113"/>
            <a:ext cx="7992888" cy="3922720"/>
          </a:xfrm>
        </p:spPr>
        <p:txBody>
          <a:bodyPr/>
          <a:lstStyle>
            <a:lvl1pPr marL="0" indent="0">
              <a:spcBef>
                <a:spcPts val="0"/>
              </a:spcBef>
              <a:spcAft>
                <a:spcPts val="1200"/>
              </a:spcAft>
              <a:buFontTx/>
              <a:buNone/>
              <a:defRPr/>
            </a:lvl1pPr>
            <a:lvl2pPr marL="0" indent="0">
              <a:lnSpc>
                <a:spcPct val="89000"/>
              </a:lnSpc>
              <a:spcBef>
                <a:spcPts val="0"/>
              </a:spcBef>
              <a:buNone/>
              <a:defRPr sz="1400" baseline="0"/>
            </a:lvl2pPr>
            <a:lvl3pPr marL="0" indent="0">
              <a:spcBef>
                <a:spcPts val="0"/>
              </a:spcBef>
              <a:buFontTx/>
              <a:buNone/>
              <a:defRPr spc="-90" baseline="0">
                <a:latin typeface="VIA Type Office Light" panose="02000503000000020004" pitchFamily="2" charset="0"/>
              </a:defRPr>
            </a:lvl3pPr>
            <a:lvl4pPr marL="0" indent="0">
              <a:lnSpc>
                <a:spcPct val="89000"/>
              </a:lnSpc>
              <a:spcBef>
                <a:spcPts val="0"/>
              </a:spcBef>
              <a:buNone/>
              <a:defRPr/>
            </a:lvl4pPr>
            <a:lvl5pPr marL="0" indent="0">
              <a:lnSpc>
                <a:spcPct val="89000"/>
              </a:lnSpc>
              <a:spcBef>
                <a:spcPts val="0"/>
              </a:spcBef>
              <a:buNone/>
              <a:defRPr>
                <a:latin typeface="VIA Type Office Light" panose="02000503000000020004" pitchFamily="2" charset="0"/>
              </a:defRPr>
            </a:lvl5pPr>
          </a:lstStyle>
          <a:p>
            <a:pPr lvl="0"/>
            <a:r>
              <a:rPr lang="da-DK" dirty="0"/>
              <a:t>Første niveau tekst </a:t>
            </a:r>
            <a:r>
              <a:rPr lang="da-DK" dirty="0" err="1"/>
              <a:t>regular</a:t>
            </a:r>
            <a:r>
              <a:rPr lang="da-DK" dirty="0"/>
              <a:t>, brug forøg/formindsk listeniveau for at hoppe mellem niveauerne</a:t>
            </a:r>
          </a:p>
          <a:p>
            <a:pPr lvl="1"/>
            <a:r>
              <a:rPr lang="da-DK" dirty="0"/>
              <a:t>H5 </a:t>
            </a:r>
            <a:r>
              <a:rPr lang="da-DK" dirty="0" err="1"/>
              <a:t>Regular</a:t>
            </a:r>
            <a:endParaRPr lang="da-DK" dirty="0"/>
          </a:p>
          <a:p>
            <a:pPr lvl="2"/>
            <a:r>
              <a:rPr lang="da-DK" dirty="0"/>
              <a:t>H5 Light</a:t>
            </a:r>
          </a:p>
          <a:p>
            <a:pPr lvl="3"/>
            <a:r>
              <a:rPr lang="da-DK" dirty="0"/>
              <a:t>H6 </a:t>
            </a:r>
            <a:r>
              <a:rPr lang="da-DK" dirty="0" err="1"/>
              <a:t>Regular</a:t>
            </a:r>
            <a:endParaRPr lang="da-DK" dirty="0"/>
          </a:p>
          <a:p>
            <a:pPr lvl="4"/>
            <a:r>
              <a:rPr lang="da-DK" dirty="0"/>
              <a:t>H6 Light</a:t>
            </a:r>
          </a:p>
        </p:txBody>
      </p:sp>
      <p:sp>
        <p:nvSpPr>
          <p:cNvPr id="4" name="Date Placeholder 3"/>
          <p:cNvSpPr>
            <a:spLocks noGrp="1"/>
          </p:cNvSpPr>
          <p:nvPr>
            <p:ph type="dt" sz="half" idx="10"/>
          </p:nvPr>
        </p:nvSpPr>
        <p:spPr/>
        <p:txBody>
          <a:bodyPr/>
          <a:lstStyle/>
          <a:p>
            <a:fld id="{FA2E65CF-9E4A-4F96-8758-CD95AEBC3A2B}" type="datetime2">
              <a:rPr lang="da-DK" smtClean="0"/>
              <a:t>26. september 2024</a:t>
            </a:fld>
            <a:endParaRPr lang="da-DK" dirty="0"/>
          </a:p>
        </p:txBody>
      </p:sp>
      <p:sp>
        <p:nvSpPr>
          <p:cNvPr id="5" name="Footer Placeholder 4"/>
          <p:cNvSpPr>
            <a:spLocks noGrp="1"/>
          </p:cNvSpPr>
          <p:nvPr>
            <p:ph type="ftr" sz="quarter" idx="11"/>
          </p:nvPr>
        </p:nvSpPr>
        <p:spPr/>
        <p:txBody>
          <a:bodyPr/>
          <a:lstStyle/>
          <a:p>
            <a:r>
              <a:rPr lang="da-DK" dirty="0"/>
              <a:t>Titel på præsentationen</a:t>
            </a:r>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grpSp>
        <p:nvGrpSpPr>
          <p:cNvPr id="27" name="Gruppe 26"/>
          <p:cNvGrpSpPr/>
          <p:nvPr userDrawn="1"/>
        </p:nvGrpSpPr>
        <p:grpSpPr>
          <a:xfrm>
            <a:off x="-2261220" y="3657183"/>
            <a:ext cx="2148167" cy="3180414"/>
            <a:chOff x="-2261220" y="2628888"/>
            <a:chExt cx="2148167" cy="3180414"/>
          </a:xfrm>
        </p:grpSpPr>
        <p:pic>
          <p:nvPicPr>
            <p:cNvPr id="1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2" name="TextBox 11"/>
            <p:cNvSpPr txBox="1"/>
            <p:nvPr userDrawn="1"/>
          </p:nvSpPr>
          <p:spPr>
            <a:xfrm>
              <a:off x="-1944724" y="2628888"/>
              <a:ext cx="1824090" cy="846386"/>
            </a:xfrm>
            <a:prstGeom prst="rect">
              <a:avLst/>
            </a:prstGeom>
            <a:noFill/>
            <a:ln>
              <a:noFill/>
            </a:ln>
          </p:spPr>
          <p:txBody>
            <a:bodyPr wrap="square" lIns="0" tIns="0" rIns="0" bIns="0">
              <a:spAutoFit/>
            </a:bodyPr>
            <a:lstStyle/>
            <a:p>
              <a:pPr algn="r">
                <a:spcBef>
                  <a:spcPts val="600"/>
                </a:spcBef>
                <a:defRPr/>
              </a:pPr>
              <a:r>
                <a:rPr lang="da-DK" sz="1000" b="1" noProof="1">
                  <a:solidFill>
                    <a:schemeClr val="tx1"/>
                  </a:solidFill>
                  <a:latin typeface="+mn-lt"/>
                  <a:cs typeface="Arial" panose="020B0604020202020204" pitchFamily="34" charset="0"/>
                </a:rPr>
                <a:t>Skift baggrundsfarve</a:t>
              </a:r>
              <a:br>
                <a:rPr lang="da-DK" sz="1000" b="1" noProof="1">
                  <a:solidFill>
                    <a:schemeClr val="tx1"/>
                  </a:solidFill>
                  <a:latin typeface="+mn-lt"/>
                  <a:cs typeface="Arial" panose="020B0604020202020204" pitchFamily="34" charset="0"/>
                </a:rPr>
              </a:br>
              <a:r>
                <a:rPr lang="da-DK" sz="1000" b="1" noProof="1">
                  <a:solidFill>
                    <a:schemeClr val="tx1"/>
                  </a:solidFill>
                  <a:latin typeface="+mn-lt"/>
                  <a:cs typeface="Arial" panose="020B0604020202020204" pitchFamily="34" charset="0"/>
                </a:rPr>
                <a:t>1. </a:t>
              </a:r>
              <a:r>
                <a:rPr lang="da-DK" sz="1000" b="0" noProof="1">
                  <a:solidFill>
                    <a:schemeClr val="tx1"/>
                  </a:solidFill>
                  <a:latin typeface="+mn-lt"/>
                  <a:cs typeface="Arial" panose="020B0604020202020204" pitchFamily="34" charset="0"/>
                </a:rPr>
                <a:t>K</a:t>
              </a:r>
              <a:r>
                <a:rPr lang="da-DK" sz="1000" noProof="1">
                  <a:solidFill>
                    <a:schemeClr val="tx1"/>
                  </a:solidFill>
                  <a:latin typeface="+mn-lt"/>
                  <a:cs typeface="Arial" panose="020B0604020202020204" pitchFamily="34" charset="0"/>
                </a:rPr>
                <a:t>lik udenfor diaset,</a:t>
              </a:r>
              <a:r>
                <a:rPr lang="da-DK" sz="1000" baseline="0" noProof="1">
                  <a:solidFill>
                    <a:schemeClr val="tx1"/>
                  </a:solidFill>
                  <a:latin typeface="+mn-lt"/>
                  <a:cs typeface="Arial" panose="020B0604020202020204" pitchFamily="34" charset="0"/>
                </a:rPr>
                <a:t> vælg </a:t>
              </a:r>
              <a:r>
                <a:rPr lang="da-DK" sz="1000" b="1" baseline="0" noProof="1">
                  <a:solidFill>
                    <a:schemeClr val="tx1"/>
                  </a:solidFill>
                  <a:latin typeface="+mn-lt"/>
                  <a:cs typeface="Arial" panose="020B0604020202020204" pitchFamily="34" charset="0"/>
                </a:rPr>
                <a:t>Formater baggrund </a:t>
              </a:r>
            </a:p>
            <a:p>
              <a:pPr algn="r">
                <a:spcBef>
                  <a:spcPts val="600"/>
                </a:spcBef>
                <a:defRPr/>
              </a:pPr>
              <a:r>
                <a:rPr lang="da-DK" sz="1000" b="1" noProof="1">
                  <a:solidFill>
                    <a:schemeClr val="tx1"/>
                  </a:solidFill>
                  <a:latin typeface="+mn-lt"/>
                  <a:cs typeface="Arial" panose="020B0604020202020204" pitchFamily="34" charset="0"/>
                </a:rPr>
                <a:t>2. </a:t>
              </a:r>
              <a:r>
                <a:rPr lang="da-DK" sz="1000" b="0" noProof="1">
                  <a:solidFill>
                    <a:schemeClr val="tx1"/>
                  </a:solidFill>
                  <a:latin typeface="+mn-lt"/>
                  <a:cs typeface="Arial" panose="020B0604020202020204" pitchFamily="34" charset="0"/>
                </a:rPr>
                <a:t>Vælg</a:t>
              </a:r>
              <a:r>
                <a:rPr lang="da-DK" sz="1000" b="1" noProof="1">
                  <a:solidFill>
                    <a:schemeClr val="tx1"/>
                  </a:solidFill>
                  <a:latin typeface="+mn-lt"/>
                  <a:cs typeface="Arial" panose="020B0604020202020204" pitchFamily="34" charset="0"/>
                </a:rPr>
                <a:t> ‘Massiv udfyldning’</a:t>
              </a:r>
              <a:r>
                <a:rPr lang="da-DK" sz="1000" b="0" noProof="1">
                  <a:solidFill>
                    <a:schemeClr val="tx1"/>
                  </a:solidFill>
                  <a:latin typeface="+mn-lt"/>
                  <a:cs typeface="Arial" panose="020B0604020202020204" pitchFamily="34" charset="0"/>
                </a:rPr>
                <a:t> og vælg farve</a:t>
              </a:r>
              <a:r>
                <a:rPr lang="da-DK" sz="1000" b="0" baseline="0" noProof="1">
                  <a:solidFill>
                    <a:schemeClr val="tx1"/>
                  </a:solidFill>
                  <a:latin typeface="+mn-lt"/>
                  <a:cs typeface="Arial" panose="020B0604020202020204" pitchFamily="34" charset="0"/>
                </a:rPr>
                <a:t> fra VIAs farvepalette</a:t>
              </a:r>
            </a:p>
          </p:txBody>
        </p:sp>
        <p:grpSp>
          <p:nvGrpSpPr>
            <p:cNvPr id="26" name="Gruppe 25"/>
            <p:cNvGrpSpPr/>
            <p:nvPr userDrawn="1"/>
          </p:nvGrpSpPr>
          <p:grpSpPr>
            <a:xfrm>
              <a:off x="-1426464" y="4317211"/>
              <a:ext cx="1313411" cy="1492091"/>
              <a:chOff x="-1426464" y="4279878"/>
              <a:chExt cx="1313411" cy="1492091"/>
            </a:xfrm>
          </p:grpSpPr>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18" name="Lige forbindelse 17"/>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Lige forbindelse 19"/>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ktangel 24"/>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pic>
        <p:nvPicPr>
          <p:cNvPr id="32"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52513" y="3200301"/>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Rounded Rectangle 43"/>
          <p:cNvSpPr/>
          <p:nvPr userDrawn="1"/>
        </p:nvSpPr>
        <p:spPr>
          <a:xfrm>
            <a:off x="-323913" y="3200301"/>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pic>
        <p:nvPicPr>
          <p:cNvPr id="34"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46123" y="3455571"/>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Rectangle 45"/>
          <p:cNvSpPr/>
          <p:nvPr userDrawn="1"/>
        </p:nvSpPr>
        <p:spPr>
          <a:xfrm>
            <a:off x="-327048" y="3455571"/>
            <a:ext cx="219075" cy="201612"/>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36" name="Rounded Rectangle 46"/>
          <p:cNvSpPr/>
          <p:nvPr userDrawn="1"/>
        </p:nvSpPr>
        <p:spPr>
          <a:xfrm>
            <a:off x="-541361" y="3458746"/>
            <a:ext cx="214313"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29" name="Tekstboks 28"/>
          <p:cNvSpPr txBox="1"/>
          <p:nvPr userDrawn="1"/>
        </p:nvSpPr>
        <p:spPr>
          <a:xfrm>
            <a:off x="-2389014" y="5918968"/>
            <a:ext cx="962550" cy="534368"/>
          </a:xfrm>
          <a:prstGeom prst="rect">
            <a:avLst/>
          </a:prstGeom>
          <a:solidFill>
            <a:schemeClr val="bg2">
              <a:lumMod val="20000"/>
              <a:lumOff val="80000"/>
            </a:schemeClr>
          </a:solidFill>
        </p:spPr>
        <p:txBody>
          <a:bodyPr wrap="square" lIns="0" tIns="36000" rIns="36000" bIns="3600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t>Den lyse grå baggrundsfarve </a:t>
            </a:r>
            <a:b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br>
            <a: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t>er highlightet </a:t>
            </a:r>
            <a:endParaRPr kumimoji="0" lang="da-DK" sz="1000" b="1" i="0" u="none" strike="noStrike" kern="1200" cap="none" spc="0" normalizeH="0" baseline="0" noProof="1">
              <a:ln>
                <a:noFill/>
              </a:ln>
              <a:solidFill>
                <a:srgbClr val="414141"/>
              </a:solidFill>
              <a:effectLst/>
              <a:uLnTx/>
              <a:uFillTx/>
              <a:latin typeface="+mn-lt"/>
              <a:cs typeface="Arial" panose="020B0604020202020204" pitchFamily="34" charset="0"/>
            </a:endParaRPr>
          </a:p>
        </p:txBody>
      </p:sp>
      <p:sp>
        <p:nvSpPr>
          <p:cNvPr id="17" name="Rektangel 16"/>
          <p:cNvSpPr/>
          <p:nvPr userDrawn="1"/>
        </p:nvSpPr>
        <p:spPr>
          <a:xfrm>
            <a:off x="-1019379" y="5918968"/>
            <a:ext cx="889362"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21" name="Lige forbindelse 20"/>
          <p:cNvCxnSpPr>
            <a:endCxn id="17" idx="0"/>
          </p:cNvCxnSpPr>
          <p:nvPr userDrawn="1"/>
        </p:nvCxnSpPr>
        <p:spPr>
          <a:xfrm>
            <a:off x="-720588" y="4503569"/>
            <a:ext cx="145890" cy="14153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
          <p:cNvSpPr txBox="1"/>
          <p:nvPr userDrawn="1"/>
        </p:nvSpPr>
        <p:spPr>
          <a:xfrm>
            <a:off x="-2330450" y="6631"/>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br>
              <a:rPr lang="en-GB" sz="1000"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2.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Når du laver et nyt slide kan du vælge layout direkt under knappen ‘Nyt dias’</a:t>
            </a:r>
          </a:p>
        </p:txBody>
      </p:sp>
      <p:sp>
        <p:nvSpPr>
          <p:cNvPr id="28" name="Text Placeholder 16"/>
          <p:cNvSpPr>
            <a:spLocks noGrp="1"/>
          </p:cNvSpPr>
          <p:nvPr>
            <p:ph type="body" sz="quarter" idx="14"/>
          </p:nvPr>
        </p:nvSpPr>
        <p:spPr>
          <a:xfrm>
            <a:off x="576000" y="5922000"/>
            <a:ext cx="1836000" cy="374400"/>
          </a:xfrm>
          <a:blipFill>
            <a:blip r:embed="rId6"/>
            <a:stretch>
              <a:fillRect/>
            </a:stretch>
          </a:blipFill>
        </p:spPr>
        <p:txBody>
          <a:bodyPr tIns="0">
            <a:normAutofit/>
          </a:bodyPr>
          <a:lstStyle>
            <a:lvl1pPr>
              <a:defRPr sz="100"/>
            </a:lvl1pPr>
          </a:lstStyle>
          <a:p>
            <a:pPr lvl="0"/>
            <a:r>
              <a:rPr lang="da-DK" noProof="1"/>
              <a:t>Klik for at redigere i master</a:t>
            </a:r>
          </a:p>
        </p:txBody>
      </p:sp>
      <p:sp>
        <p:nvSpPr>
          <p:cNvPr id="31" name="AutoShape 4"/>
          <p:cNvSpPr>
            <a:spLocks/>
          </p:cNvSpPr>
          <p:nvPr userDrawn="1"/>
        </p:nvSpPr>
        <p:spPr bwMode="gray">
          <a:xfrm>
            <a:off x="-2196752" y="584200"/>
            <a:ext cx="2117377"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a:solidFill>
                  <a:schemeClr val="tx1"/>
                </a:solidFill>
                <a:latin typeface="+mn-lt"/>
                <a:cs typeface="Arial" charset="0"/>
              </a:rPr>
              <a:t>  </a:t>
            </a: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r>
              <a:rPr lang="da-DK" altLang="da-DK" sz="1000" b="1" baseline="0" noProof="1">
                <a:solidFill>
                  <a:schemeClr val="tx1"/>
                </a:solidFill>
                <a:latin typeface="+mn-lt"/>
                <a:cs typeface="Arial" charset="0"/>
              </a:rPr>
              <a:t>Typografier</a:t>
            </a:r>
          </a:p>
          <a:p>
            <a:pPr algn="r" eaLnBrk="1" hangingPunct="1">
              <a:spcBef>
                <a:spcPct val="0"/>
              </a:spcBef>
              <a:buFontTx/>
              <a:buNone/>
              <a:defRPr/>
            </a:pPr>
            <a:r>
              <a:rPr lang="da-DK" altLang="da-DK" sz="1000" b="0" baseline="0" noProof="1">
                <a:solidFill>
                  <a:schemeClr val="tx1"/>
                </a:solidFill>
                <a:latin typeface="+mn-lt"/>
                <a:cs typeface="Arial" charset="0"/>
              </a:rPr>
              <a:t>1. Niveau = Regular 25 pkt</a:t>
            </a:r>
          </a:p>
          <a:p>
            <a:pPr algn="r" eaLnBrk="1" hangingPunct="1">
              <a:spcBef>
                <a:spcPct val="0"/>
              </a:spcBef>
              <a:buFontTx/>
              <a:buNone/>
              <a:defRPr/>
            </a:pPr>
            <a:r>
              <a:rPr lang="da-DK" altLang="da-DK" sz="1000" b="0" noProof="1">
                <a:solidFill>
                  <a:schemeClr val="tx1"/>
                </a:solidFill>
                <a:latin typeface="+mn-lt"/>
                <a:cs typeface="Arial" charset="0"/>
              </a:rPr>
              <a:t>2. Niveau = Regular 14 pkt</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3. Niveau = </a:t>
            </a:r>
            <a:r>
              <a:rPr lang="da-DK" altLang="da-DK" sz="1000" b="0" baseline="0" noProof="1">
                <a:solidFill>
                  <a:schemeClr val="tx1"/>
                </a:solidFill>
                <a:latin typeface="+mn-lt"/>
                <a:cs typeface="Arial" charset="0"/>
              </a:rPr>
              <a:t>Light 14 pkt</a:t>
            </a:r>
            <a:br>
              <a:rPr lang="da-DK" altLang="da-DK" sz="1000" b="0" baseline="0" noProof="1">
                <a:solidFill>
                  <a:schemeClr val="tx1"/>
                </a:solidFill>
                <a:latin typeface="+mn-lt"/>
                <a:cs typeface="Arial" charset="0"/>
              </a:rPr>
            </a:br>
            <a:r>
              <a:rPr lang="da-DK" altLang="da-DK" sz="1000" b="0" baseline="0" noProof="1">
                <a:solidFill>
                  <a:schemeClr val="tx1"/>
                </a:solidFill>
                <a:latin typeface="+mn-lt"/>
                <a:cs typeface="Arial" charset="0"/>
              </a:rPr>
              <a:t>4. Niveau = Regular 10,5 pkt</a:t>
            </a:r>
            <a:br>
              <a:rPr lang="da-DK" altLang="da-DK" sz="1000" b="0" baseline="0" noProof="1">
                <a:solidFill>
                  <a:schemeClr val="tx1"/>
                </a:solidFill>
                <a:latin typeface="+mn-lt"/>
                <a:cs typeface="Arial" charset="0"/>
              </a:rPr>
            </a:br>
            <a:r>
              <a:rPr lang="da-DK" altLang="da-DK" sz="1000" b="0" baseline="0" noProof="1">
                <a:solidFill>
                  <a:schemeClr val="tx1"/>
                </a:solidFill>
                <a:latin typeface="+mn-lt"/>
                <a:cs typeface="Arial" charset="0"/>
              </a:rPr>
              <a:t>5. Niveau = Light 10,5 pkt</a:t>
            </a:r>
            <a:br>
              <a:rPr lang="da-DK" altLang="da-DK" sz="1000" b="0" baseline="0" noProof="1">
                <a:solidFill>
                  <a:schemeClr val="tx1"/>
                </a:solidFill>
                <a:latin typeface="+mn-lt"/>
                <a:cs typeface="Arial" charset="0"/>
              </a:rPr>
            </a:br>
            <a:br>
              <a:rPr lang="da-DK" altLang="da-DK" sz="1000" b="0" baseline="0" noProof="1">
                <a:solidFill>
                  <a:schemeClr val="tx1"/>
                </a:solidFill>
                <a:latin typeface="+mn-lt"/>
                <a:cs typeface="Arial" charset="0"/>
              </a:rPr>
            </a:br>
            <a:r>
              <a:rPr lang="da-DK" altLang="da-DK" sz="1000" b="0" baseline="0" noProof="1">
                <a:solidFill>
                  <a:schemeClr val="tx1"/>
                </a:solidFill>
                <a:latin typeface="+mn-lt"/>
                <a:cs typeface="Arial" charset="0"/>
              </a:rPr>
              <a:t>Brug </a:t>
            </a:r>
            <a:r>
              <a:rPr lang="da-DK" altLang="da-DK" sz="1000" b="1" baseline="0" noProof="1">
                <a:solidFill>
                  <a:schemeClr val="tx1"/>
                </a:solidFill>
                <a:latin typeface="+mn-lt"/>
                <a:cs typeface="Arial" charset="0"/>
              </a:rPr>
              <a:t>‘Forøg/Formindsk listeniveau’ </a:t>
            </a:r>
            <a:r>
              <a:rPr lang="da-DK" altLang="da-DK" sz="1000" b="0" baseline="0" noProof="1">
                <a:solidFill>
                  <a:schemeClr val="tx1"/>
                </a:solidFill>
                <a:latin typeface="+mn-lt"/>
                <a:cs typeface="Arial" charset="0"/>
              </a:rPr>
              <a:t>for at hoppe mellem niveauer </a:t>
            </a:r>
            <a:endParaRPr lang="da-DK" altLang="da-DK" sz="1000" b="0" noProof="1">
              <a:solidFill>
                <a:schemeClr val="tx1"/>
              </a:solidFill>
              <a:latin typeface="+mn-lt"/>
              <a:cs typeface="Arial" charset="0"/>
            </a:endParaRPr>
          </a:p>
        </p:txBody>
      </p:sp>
    </p:spTree>
    <p:extLst>
      <p:ext uri="{BB962C8B-B14F-4D97-AF65-F5344CB8AC3E}">
        <p14:creationId xmlns:p14="http://schemas.microsoft.com/office/powerpoint/2010/main" val="2162348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noProof="0" dirty="0"/>
              <a:t>Overskrift i maksimalt to linjer</a:t>
            </a:r>
          </a:p>
        </p:txBody>
      </p:sp>
      <p:sp>
        <p:nvSpPr>
          <p:cNvPr id="3" name="Text Placeholder 2"/>
          <p:cNvSpPr>
            <a:spLocks noGrp="1"/>
          </p:cNvSpPr>
          <p:nvPr>
            <p:ph type="body" idx="1" hasCustomPrompt="1"/>
          </p:nvPr>
        </p:nvSpPr>
        <p:spPr>
          <a:xfrm>
            <a:off x="576263" y="1914575"/>
            <a:ext cx="3887788" cy="614312"/>
          </a:xfrm>
        </p:spPr>
        <p:txBody>
          <a:bodyPr anchor="t" anchorCtr="0">
            <a:noAutofit/>
          </a:bodyPr>
          <a:lstStyle>
            <a:lvl1pPr marL="0" indent="0">
              <a:lnSpc>
                <a:spcPct val="80000"/>
              </a:lnSpc>
              <a:spcBef>
                <a:spcPts val="0"/>
              </a:spcBef>
              <a:buNone/>
              <a:defRPr sz="2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noProof="0" dirty="0"/>
              <a:t>Indsæt underoverskrift</a:t>
            </a:r>
          </a:p>
        </p:txBody>
      </p:sp>
      <p:sp>
        <p:nvSpPr>
          <p:cNvPr id="4" name="Content Placeholder 3"/>
          <p:cNvSpPr>
            <a:spLocks noGrp="1"/>
          </p:cNvSpPr>
          <p:nvPr>
            <p:ph sz="half" idx="2"/>
          </p:nvPr>
        </p:nvSpPr>
        <p:spPr>
          <a:xfrm>
            <a:off x="576263" y="2528887"/>
            <a:ext cx="3887788" cy="3313114"/>
          </a:xfrm>
        </p:spPr>
        <p:txBody>
          <a:bodyPr>
            <a:normAutofit/>
          </a:bodyPr>
          <a:lstStyle>
            <a:lvl1pPr>
              <a:lnSpc>
                <a:spcPct val="89000"/>
              </a:lnSpc>
              <a:spcBef>
                <a:spcPts val="600"/>
              </a:spcBef>
              <a:defRPr sz="1800"/>
            </a:lvl1pPr>
            <a:lvl2pPr>
              <a:lnSpc>
                <a:spcPct val="89000"/>
              </a:lnSpc>
              <a:defRPr sz="1800"/>
            </a:lvl2pPr>
            <a:lvl3pPr>
              <a:defRPr sz="1800"/>
            </a:lvl3pPr>
            <a:lvl4pPr>
              <a:lnSpc>
                <a:spcPct val="89000"/>
              </a:lnSpc>
              <a:defRPr sz="1800"/>
            </a:lvl4pPr>
            <a:lvl5pPr>
              <a:lnSpc>
                <a:spcPct val="89000"/>
              </a:lnSpc>
              <a:defRPr sz="1800"/>
            </a:lvl5pPr>
            <a:lvl6pPr>
              <a:defRPr sz="1600"/>
            </a:lvl6pPr>
            <a:lvl7pPr>
              <a:defRPr sz="1600"/>
            </a:lvl7pPr>
            <a:lvl8pPr>
              <a:defRPr sz="1600"/>
            </a:lvl8pPr>
            <a:lvl9pPr>
              <a:defRPr sz="1600"/>
            </a:lvl9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5" name="Text Placeholder 4"/>
          <p:cNvSpPr>
            <a:spLocks noGrp="1"/>
          </p:cNvSpPr>
          <p:nvPr>
            <p:ph type="body" sz="quarter" idx="3" hasCustomPrompt="1"/>
          </p:nvPr>
        </p:nvSpPr>
        <p:spPr>
          <a:xfrm>
            <a:off x="4679950" y="1914575"/>
            <a:ext cx="3888495" cy="614311"/>
          </a:xfrm>
        </p:spPr>
        <p:txBody>
          <a:bodyPr anchor="t" anchorCtr="0">
            <a:noAutofit/>
          </a:bodyPr>
          <a:lstStyle>
            <a:lvl1pPr marL="0" indent="0">
              <a:lnSpc>
                <a:spcPct val="80000"/>
              </a:lnSpc>
              <a:spcBef>
                <a:spcPts val="0"/>
              </a:spcBef>
              <a:buNone/>
              <a:defRPr sz="25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noProof="0" dirty="0"/>
              <a:t>Indsæt underoverskrift</a:t>
            </a:r>
          </a:p>
        </p:txBody>
      </p:sp>
      <p:sp>
        <p:nvSpPr>
          <p:cNvPr id="6" name="Content Placeholder 5"/>
          <p:cNvSpPr>
            <a:spLocks noGrp="1"/>
          </p:cNvSpPr>
          <p:nvPr>
            <p:ph sz="quarter" idx="4"/>
          </p:nvPr>
        </p:nvSpPr>
        <p:spPr>
          <a:xfrm>
            <a:off x="4679950" y="2528887"/>
            <a:ext cx="3888494" cy="3313113"/>
          </a:xfrm>
        </p:spPr>
        <p:txBody>
          <a:bodyPr>
            <a:normAutofit/>
          </a:bodyPr>
          <a:lstStyle>
            <a:lvl1pPr>
              <a:lnSpc>
                <a:spcPct val="89000"/>
              </a:lnSpc>
              <a:spcBef>
                <a:spcPts val="600"/>
              </a:spcBef>
              <a:defRPr sz="1800"/>
            </a:lvl1pPr>
            <a:lvl2pPr>
              <a:lnSpc>
                <a:spcPct val="89000"/>
              </a:lnSpc>
              <a:defRPr sz="1800"/>
            </a:lvl2pPr>
            <a:lvl3pPr>
              <a:defRPr sz="1800"/>
            </a:lvl3pPr>
            <a:lvl4pPr>
              <a:lnSpc>
                <a:spcPct val="89000"/>
              </a:lnSpc>
              <a:defRPr sz="1800"/>
            </a:lvl4pPr>
            <a:lvl5pPr>
              <a:lnSpc>
                <a:spcPct val="89000"/>
              </a:lnSpc>
              <a:defRPr sz="1800"/>
            </a:lvl5pPr>
            <a:lvl6pPr>
              <a:defRPr sz="1600"/>
            </a:lvl6pPr>
            <a:lvl7pPr>
              <a:defRPr sz="1600"/>
            </a:lvl7pPr>
            <a:lvl8pPr>
              <a:defRPr sz="1600"/>
            </a:lvl8pPr>
            <a:lvl9pPr>
              <a:defRPr sz="1600"/>
            </a:lvl9pPr>
          </a:lstStyle>
          <a:p>
            <a:pPr lvl="0"/>
            <a:r>
              <a:rPr lang="da-DK" noProof="0"/>
              <a:t>Klik for at redigere i master</a:t>
            </a:r>
          </a:p>
          <a:p>
            <a:pPr lvl="1"/>
            <a:r>
              <a:rPr lang="da-DK" noProof="0"/>
              <a:t>Andet niveau</a:t>
            </a:r>
          </a:p>
          <a:p>
            <a:pPr lvl="2"/>
            <a:r>
              <a:rPr lang="da-DK" noProof="0"/>
              <a:t>Tredje niveau</a:t>
            </a:r>
          </a:p>
          <a:p>
            <a:pPr lvl="3"/>
            <a:r>
              <a:rPr lang="da-DK" noProof="0"/>
              <a:t>Fjerde niveau</a:t>
            </a:r>
          </a:p>
          <a:p>
            <a:pPr lvl="4"/>
            <a:r>
              <a:rPr lang="da-DK" noProof="0"/>
              <a:t>Femte niveau</a:t>
            </a:r>
            <a:endParaRPr lang="da-DK" noProof="0" dirty="0"/>
          </a:p>
        </p:txBody>
      </p:sp>
      <p:sp>
        <p:nvSpPr>
          <p:cNvPr id="7" name="Date Placeholder 6"/>
          <p:cNvSpPr>
            <a:spLocks noGrp="1"/>
          </p:cNvSpPr>
          <p:nvPr>
            <p:ph type="dt" sz="half" idx="10"/>
          </p:nvPr>
        </p:nvSpPr>
        <p:spPr/>
        <p:txBody>
          <a:bodyPr/>
          <a:lstStyle/>
          <a:p>
            <a:fld id="{002E1DA4-F53E-42A1-9359-C105730B3F0D}" type="datetimeFigureOut">
              <a:rPr lang="da-DK" smtClean="0"/>
              <a:t>26-09-2024</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47249483-E4DF-4F58-9D02-BF1D09F1FA18}" type="slidenum">
              <a:rPr lang="da-DK" smtClean="0"/>
              <a:t>‹nr.›</a:t>
            </a:fld>
            <a:endParaRPr lang="da-DK"/>
          </a:p>
        </p:txBody>
      </p:sp>
      <p:sp>
        <p:nvSpPr>
          <p:cNvPr id="10" name="Text Placeholder 16"/>
          <p:cNvSpPr>
            <a:spLocks noGrp="1"/>
          </p:cNvSpPr>
          <p:nvPr>
            <p:ph type="body" sz="quarter" idx="14"/>
          </p:nvPr>
        </p:nvSpPr>
        <p:spPr>
          <a:xfrm>
            <a:off x="576000" y="5922000"/>
            <a:ext cx="1836000" cy="374400"/>
          </a:xfrm>
          <a:blipFill>
            <a:blip r:embed="rId2"/>
            <a:stretch>
              <a:fillRect/>
            </a:stretch>
          </a:blipFill>
        </p:spPr>
        <p:txBody>
          <a:bodyPr tIns="0">
            <a:normAutofit/>
          </a:bodyPr>
          <a:lstStyle>
            <a:lvl1pPr>
              <a:defRPr sz="100"/>
            </a:lvl1pPr>
          </a:lstStyle>
          <a:p>
            <a:pPr lvl="0"/>
            <a:r>
              <a:rPr lang="da-DK" noProof="1"/>
              <a:t>Klik for at redigere i master</a:t>
            </a:r>
          </a:p>
        </p:txBody>
      </p:sp>
    </p:spTree>
    <p:extLst>
      <p:ext uri="{BB962C8B-B14F-4D97-AF65-F5344CB8AC3E}">
        <p14:creationId xmlns:p14="http://schemas.microsoft.com/office/powerpoint/2010/main" val="3487282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I - corporate (UK)">
    <p:spTree>
      <p:nvGrpSpPr>
        <p:cNvPr id="1" name=""/>
        <p:cNvGrpSpPr/>
        <p:nvPr/>
      </p:nvGrpSpPr>
      <p:grpSpPr>
        <a:xfrm>
          <a:off x="0" y="0"/>
          <a:ext cx="0" cy="0"/>
          <a:chOff x="0" y="0"/>
          <a:chExt cx="0" cy="0"/>
        </a:xfrm>
      </p:grpSpPr>
      <p:sp>
        <p:nvSpPr>
          <p:cNvPr id="14" name="Rectangle 24"/>
          <p:cNvSpPr/>
          <p:nvPr userDrawn="1"/>
        </p:nvSpPr>
        <p:spPr>
          <a:xfrm>
            <a:off x="0" y="0"/>
            <a:ext cx="9144000" cy="68580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9" name="Picture Placeholder 8"/>
          <p:cNvSpPr>
            <a:spLocks noGrp="1"/>
          </p:cNvSpPr>
          <p:nvPr>
            <p:ph type="pic" sz="quarter" idx="15" hasCustomPrompt="1"/>
          </p:nvPr>
        </p:nvSpPr>
        <p:spPr>
          <a:xfrm>
            <a:off x="577462" y="1174273"/>
            <a:ext cx="687600" cy="702000"/>
          </a:xfrm>
        </p:spPr>
        <p:txBody>
          <a:bodyPr>
            <a:normAutofit/>
          </a:bodyPr>
          <a:lstStyle>
            <a:lvl1pPr marL="0" indent="0" algn="ctr">
              <a:buFontTx/>
              <a:buNone/>
              <a:defRPr sz="1100" spc="0" baseline="0">
                <a:latin typeface="VIA Type Office Light" panose="02000503000000020004" pitchFamily="2" charset="0"/>
              </a:defRPr>
            </a:lvl1pPr>
          </a:lstStyle>
          <a:p>
            <a:r>
              <a:rPr lang="da-DK" dirty="0"/>
              <a:t>Indsæt ikon</a:t>
            </a:r>
          </a:p>
        </p:txBody>
      </p:sp>
      <p:sp>
        <p:nvSpPr>
          <p:cNvPr id="2" name="Title 1"/>
          <p:cNvSpPr>
            <a:spLocks noGrp="1"/>
          </p:cNvSpPr>
          <p:nvPr>
            <p:ph type="ctrTitle" hasCustomPrompt="1"/>
          </p:nvPr>
        </p:nvSpPr>
        <p:spPr>
          <a:xfrm>
            <a:off x="547231" y="1952837"/>
            <a:ext cx="5969457" cy="1647614"/>
          </a:xfrm>
        </p:spPr>
        <p:txBody>
          <a:bodyPr tIns="0" anchor="b" anchorCtr="0"/>
          <a:lstStyle>
            <a:lvl1pPr>
              <a:defRPr baseline="0">
                <a:latin typeface="VIA Type Office Light" panose="02000503000000020004" pitchFamily="2" charset="0"/>
              </a:defRPr>
            </a:lvl1pPr>
          </a:lstStyle>
          <a:p>
            <a:r>
              <a:rPr lang="da-DK" dirty="0"/>
              <a:t>Overskrift</a:t>
            </a:r>
          </a:p>
        </p:txBody>
      </p:sp>
      <p:sp>
        <p:nvSpPr>
          <p:cNvPr id="3" name="Subtitle 2"/>
          <p:cNvSpPr>
            <a:spLocks noGrp="1"/>
          </p:cNvSpPr>
          <p:nvPr>
            <p:ph type="subTitle" idx="1" hasCustomPrompt="1"/>
          </p:nvPr>
        </p:nvSpPr>
        <p:spPr>
          <a:xfrm>
            <a:off x="576001" y="3707298"/>
            <a:ext cx="5940688"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Underoverskrift</a:t>
            </a:r>
          </a:p>
        </p:txBody>
      </p:sp>
      <p:sp>
        <p:nvSpPr>
          <p:cNvPr id="4" name="Date Placeholder 3"/>
          <p:cNvSpPr>
            <a:spLocks noGrp="1"/>
          </p:cNvSpPr>
          <p:nvPr>
            <p:ph type="dt" sz="half" idx="10"/>
          </p:nvPr>
        </p:nvSpPr>
        <p:spPr/>
        <p:txBody>
          <a:bodyPr/>
          <a:lstStyle/>
          <a:p>
            <a:fld id="{4718F81F-441E-48B1-9169-9659C7831FA9}" type="datetime2">
              <a:rPr lang="da-DK" smtClean="0"/>
              <a:t>26. september 2024</a:t>
            </a:fld>
            <a:endParaRPr lang="da-DK" dirty="0"/>
          </a:p>
        </p:txBody>
      </p:sp>
      <p:sp>
        <p:nvSpPr>
          <p:cNvPr id="5" name="Footer Placeholder 4"/>
          <p:cNvSpPr>
            <a:spLocks noGrp="1"/>
          </p:cNvSpPr>
          <p:nvPr>
            <p:ph type="ftr" sz="quarter" idx="11"/>
          </p:nvPr>
        </p:nvSpPr>
        <p:spPr/>
        <p:txBody>
          <a:bodyPr/>
          <a:lstStyle/>
          <a:p>
            <a:r>
              <a:rPr lang="da-DK" dirty="0"/>
              <a:t>Titel på præsentationen</a:t>
            </a:r>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sp>
        <p:nvSpPr>
          <p:cNvPr id="17" name="Text Placeholder 16"/>
          <p:cNvSpPr>
            <a:spLocks noGrp="1"/>
          </p:cNvSpPr>
          <p:nvPr>
            <p:ph type="body" sz="quarter" idx="14"/>
          </p:nvPr>
        </p:nvSpPr>
        <p:spPr>
          <a:xfrm>
            <a:off x="576000" y="5922000"/>
            <a:ext cx="1836000" cy="374400"/>
          </a:xfrm>
          <a:blipFill>
            <a:blip r:embed="rId2"/>
            <a:stretch>
              <a:fillRect/>
            </a:stretch>
          </a:blipFill>
        </p:spPr>
        <p:txBody>
          <a:bodyPr tIns="0">
            <a:normAutofit/>
          </a:bodyPr>
          <a:lstStyle>
            <a:lvl1pPr>
              <a:defRPr sz="100"/>
            </a:lvl1pPr>
          </a:lstStyle>
          <a:p>
            <a:pPr lvl="0"/>
            <a:r>
              <a:rPr lang="da-DK" noProof="1"/>
              <a:t>Klik for at redigere i master</a:t>
            </a:r>
          </a:p>
        </p:txBody>
      </p:sp>
      <p:sp>
        <p:nvSpPr>
          <p:cNvPr id="11" name="AutoShape 4"/>
          <p:cNvSpPr>
            <a:spLocks/>
          </p:cNvSpPr>
          <p:nvPr userDrawn="1"/>
        </p:nvSpPr>
        <p:spPr bwMode="gray">
          <a:xfrm>
            <a:off x="-2330450" y="3168689"/>
            <a:ext cx="225107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a:solidFill>
                  <a:schemeClr val="tx1"/>
                </a:solidFill>
                <a:latin typeface="+mn-lt"/>
                <a:cs typeface="Arial" charset="0"/>
              </a:rPr>
              <a:t>Indsæt hjælpelinjer til </a:t>
            </a:r>
            <a:br>
              <a:rPr lang="da-DK" altLang="da-DK" sz="1000" b="1" noProof="1">
                <a:solidFill>
                  <a:schemeClr val="tx1"/>
                </a:solidFill>
                <a:latin typeface="+mn-lt"/>
                <a:cs typeface="Arial" charset="0"/>
              </a:rPr>
            </a:br>
            <a:r>
              <a:rPr lang="da-DK" altLang="da-DK" sz="1000" b="1" noProof="1">
                <a:solidFill>
                  <a:schemeClr val="tx1"/>
                </a:solidFill>
                <a:latin typeface="+mn-lt"/>
                <a:cs typeface="Arial" charset="0"/>
              </a:rPr>
              <a:t>placering af objekter</a:t>
            </a:r>
          </a:p>
          <a:p>
            <a:pPr algn="r" eaLnBrk="1" hangingPunct="1">
              <a:spcBef>
                <a:spcPct val="0"/>
              </a:spcBef>
              <a:buFontTx/>
              <a:buNone/>
              <a:defRPr/>
            </a:pPr>
            <a:r>
              <a:rPr lang="da-DK" altLang="da-DK" sz="1000" b="1" noProof="1">
                <a:solidFill>
                  <a:schemeClr val="tx1"/>
                </a:solidFill>
                <a:latin typeface="+mn-lt"/>
                <a:cs typeface="Arial" charset="0"/>
              </a:rPr>
              <a:t>1. </a:t>
            </a:r>
            <a:r>
              <a:rPr lang="da-DK" altLang="da-DK" sz="1000" noProof="1">
                <a:solidFill>
                  <a:schemeClr val="tx1"/>
                </a:solidFill>
                <a:latin typeface="+mn-lt"/>
                <a:cs typeface="Arial" charset="0"/>
              </a:rPr>
              <a:t>Højre klik udenfor slidet </a:t>
            </a:r>
            <a:br>
              <a:rPr lang="da-DK" altLang="da-DK" sz="1000" noProof="1">
                <a:solidFill>
                  <a:schemeClr val="tx1"/>
                </a:solidFill>
                <a:latin typeface="+mn-lt"/>
                <a:cs typeface="Arial" charset="0"/>
              </a:rPr>
            </a:br>
            <a:r>
              <a:rPr lang="da-DK" altLang="da-DK" sz="1000" noProof="1">
                <a:solidFill>
                  <a:schemeClr val="tx1"/>
                </a:solidFill>
                <a:latin typeface="+mn-lt"/>
                <a:cs typeface="Arial" charset="0"/>
              </a:rPr>
              <a:t>og vælg </a:t>
            </a:r>
            <a:r>
              <a:rPr lang="da-DK" altLang="da-DK" sz="1000" b="1" noProof="1">
                <a:solidFill>
                  <a:schemeClr val="tx1"/>
                </a:solidFill>
                <a:latin typeface="+mn-lt"/>
                <a:cs typeface="Arial" charset="0"/>
              </a:rPr>
              <a:t>’Gitter og hjælpelinjer’</a:t>
            </a:r>
          </a:p>
          <a:p>
            <a:pPr algn="r" eaLnBrk="1" hangingPunct="1">
              <a:spcBef>
                <a:spcPct val="0"/>
              </a:spcBef>
              <a:buFontTx/>
              <a:buNone/>
              <a:defRPr/>
            </a:pPr>
            <a:r>
              <a:rPr lang="da-DK" altLang="da-DK" sz="1000" b="1" noProof="1">
                <a:solidFill>
                  <a:schemeClr val="tx1"/>
                </a:solidFill>
                <a:latin typeface="+mn-lt"/>
                <a:cs typeface="Arial" charset="0"/>
              </a:rPr>
              <a:t>2. </a:t>
            </a:r>
            <a:r>
              <a:rPr lang="da-DK" altLang="da-DK" sz="1000" noProof="1">
                <a:solidFill>
                  <a:schemeClr val="tx1"/>
                </a:solidFill>
                <a:latin typeface="+mn-lt"/>
                <a:cs typeface="Arial" charset="0"/>
              </a:rPr>
              <a:t>Sæt kryds ved </a:t>
            </a:r>
            <a:r>
              <a:rPr lang="da-DK" altLang="da-DK" sz="1000" b="1" noProof="1">
                <a:solidFill>
                  <a:schemeClr val="tx1"/>
                </a:solidFill>
                <a:latin typeface="+mn-lt"/>
                <a:cs typeface="Arial" charset="0"/>
              </a:rPr>
              <a:t>’Vis tegne-</a:t>
            </a:r>
            <a:br>
              <a:rPr lang="da-DK" altLang="da-DK" sz="1000" b="1" noProof="1">
                <a:solidFill>
                  <a:schemeClr val="tx1"/>
                </a:solidFill>
                <a:latin typeface="+mn-lt"/>
                <a:cs typeface="Arial" charset="0"/>
              </a:rPr>
            </a:br>
            <a:r>
              <a:rPr lang="da-DK" altLang="da-DK" sz="1000" b="1" noProof="1">
                <a:solidFill>
                  <a:schemeClr val="tx1"/>
                </a:solidFill>
                <a:latin typeface="+mn-lt"/>
                <a:cs typeface="Arial" charset="0"/>
              </a:rPr>
              <a:t>hjælpelinjer på skærmen’</a:t>
            </a:r>
          </a:p>
          <a:p>
            <a:pPr algn="r" eaLnBrk="1" hangingPunct="1">
              <a:spcBef>
                <a:spcPct val="0"/>
              </a:spcBef>
              <a:buFontTx/>
              <a:buNone/>
              <a:defRPr/>
            </a:pPr>
            <a:r>
              <a:rPr lang="da-DK" altLang="da-DK" sz="1000" b="1" noProof="1">
                <a:solidFill>
                  <a:schemeClr val="tx1"/>
                </a:solidFill>
                <a:latin typeface="+mn-lt"/>
                <a:cs typeface="Arial" charset="0"/>
              </a:rPr>
              <a:t>3.</a:t>
            </a:r>
            <a:r>
              <a:rPr lang="da-DK" altLang="da-DK" sz="1000" noProof="1">
                <a:solidFill>
                  <a:schemeClr val="tx1"/>
                </a:solidFill>
                <a:latin typeface="+mn-lt"/>
                <a:cs typeface="Arial" charset="0"/>
              </a:rPr>
              <a:t> Vælg </a:t>
            </a:r>
            <a:r>
              <a:rPr lang="da-DK" altLang="da-DK" sz="1000" b="1" noProof="1">
                <a:solidFill>
                  <a:schemeClr val="tx1"/>
                </a:solidFill>
                <a:latin typeface="+mn-lt"/>
                <a:cs typeface="Arial" charset="0"/>
              </a:rPr>
              <a:t>’OK’</a:t>
            </a:r>
          </a:p>
        </p:txBody>
      </p:sp>
      <p:sp>
        <p:nvSpPr>
          <p:cNvPr id="18" name="TextBox 3"/>
          <p:cNvSpPr txBox="1"/>
          <p:nvPr userDrawn="1"/>
        </p:nvSpPr>
        <p:spPr>
          <a:xfrm>
            <a:off x="-2330450" y="1916113"/>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br>
              <a:rPr lang="en-GB" sz="1000"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2.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Når du laver et nyt slide kan du vælge layout direkt under knappen ‘Nyt dias’</a:t>
            </a:r>
          </a:p>
        </p:txBody>
      </p:sp>
      <p:sp>
        <p:nvSpPr>
          <p:cNvPr id="19" name="AutoShape 4"/>
          <p:cNvSpPr>
            <a:spLocks/>
          </p:cNvSpPr>
          <p:nvPr userDrawn="1"/>
        </p:nvSpPr>
        <p:spPr bwMode="gray">
          <a:xfrm>
            <a:off x="-2196752" y="584200"/>
            <a:ext cx="211737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kern="1200" noProof="1">
                <a:solidFill>
                  <a:schemeClr val="tx1"/>
                </a:solidFill>
                <a:latin typeface="+mn-lt"/>
                <a:ea typeface="+mn-ea"/>
                <a:cs typeface="Arial" charset="0"/>
              </a:rPr>
              <a:t>Indsæt nyt ikon </a:t>
            </a:r>
            <a:br>
              <a:rPr lang="da-DK" altLang="da-DK" sz="1000" b="1" kern="1200" noProof="1">
                <a:solidFill>
                  <a:schemeClr val="tx1"/>
                </a:solidFill>
                <a:latin typeface="+mn-lt"/>
                <a:ea typeface="+mn-ea"/>
                <a:cs typeface="Arial" charset="0"/>
              </a:rPr>
            </a:br>
            <a:r>
              <a:rPr lang="da-DK" altLang="da-DK" sz="1000" b="1" kern="1200" noProof="1">
                <a:solidFill>
                  <a:schemeClr val="tx1"/>
                </a:solidFill>
                <a:latin typeface="+mn-lt"/>
                <a:ea typeface="+mn-ea"/>
                <a:cs typeface="Arial" charset="0"/>
              </a:rPr>
              <a:t>1. </a:t>
            </a:r>
            <a:r>
              <a:rPr lang="da-DK" altLang="da-DK" sz="1000" b="0" kern="1200" noProof="1">
                <a:solidFill>
                  <a:schemeClr val="tx1"/>
                </a:solidFill>
                <a:latin typeface="+mn-lt"/>
                <a:ea typeface="+mn-ea"/>
                <a:cs typeface="Arial" charset="0"/>
              </a:rPr>
              <a:t>Højre klik på ikonet</a:t>
            </a:r>
            <a:br>
              <a:rPr lang="da-DK" altLang="da-DK" sz="1000" b="0" kern="1200" noProof="1">
                <a:solidFill>
                  <a:schemeClr val="tx1"/>
                </a:solidFill>
                <a:latin typeface="+mn-lt"/>
                <a:ea typeface="+mn-ea"/>
                <a:cs typeface="Arial" charset="0"/>
              </a:rPr>
            </a:br>
            <a:r>
              <a:rPr lang="da-DK" altLang="da-DK" sz="1000" b="1" kern="1200" noProof="1">
                <a:solidFill>
                  <a:schemeClr val="tx1"/>
                </a:solidFill>
                <a:latin typeface="+mn-lt"/>
                <a:ea typeface="+mn-ea"/>
                <a:cs typeface="Arial" charset="0"/>
              </a:rPr>
              <a:t>2. </a:t>
            </a:r>
            <a:r>
              <a:rPr lang="da-DK" altLang="da-DK" sz="1000" b="0" kern="1200" noProof="1">
                <a:solidFill>
                  <a:schemeClr val="tx1"/>
                </a:solidFill>
                <a:latin typeface="+mn-lt"/>
                <a:ea typeface="+mn-ea"/>
                <a:cs typeface="Arial" charset="0"/>
              </a:rPr>
              <a:t>Vælg</a:t>
            </a:r>
            <a:r>
              <a:rPr lang="da-DK" altLang="da-DK" sz="1000" b="0" kern="1200" baseline="0" noProof="1">
                <a:solidFill>
                  <a:schemeClr val="tx1"/>
                </a:solidFill>
                <a:latin typeface="+mn-lt"/>
                <a:ea typeface="+mn-ea"/>
                <a:cs typeface="Arial" charset="0"/>
              </a:rPr>
              <a:t> </a:t>
            </a:r>
            <a:r>
              <a:rPr lang="da-DK" altLang="da-DK" sz="1000" b="1" kern="1200" baseline="0" noProof="1">
                <a:solidFill>
                  <a:schemeClr val="tx1"/>
                </a:solidFill>
                <a:latin typeface="+mn-lt"/>
                <a:ea typeface="+mn-ea"/>
                <a:cs typeface="Arial" charset="0"/>
              </a:rPr>
              <a:t>Skift billede</a:t>
            </a:r>
          </a:p>
          <a:p>
            <a:pPr algn="r" eaLnBrk="1" hangingPunct="1">
              <a:spcBef>
                <a:spcPct val="0"/>
              </a:spcBef>
              <a:buFontTx/>
              <a:buNone/>
              <a:defRPr/>
            </a:pPr>
            <a:r>
              <a:rPr lang="da-DK" altLang="da-DK" sz="1000" b="1" kern="1200" baseline="0" noProof="1">
                <a:solidFill>
                  <a:schemeClr val="tx1"/>
                </a:solidFill>
                <a:latin typeface="+mn-lt"/>
                <a:ea typeface="+mn-ea"/>
                <a:cs typeface="Arial" charset="0"/>
              </a:rPr>
              <a:t>3. </a:t>
            </a:r>
            <a:r>
              <a:rPr lang="da-DK" altLang="da-DK" sz="1000" b="0" kern="1200" baseline="0" noProof="1">
                <a:solidFill>
                  <a:schemeClr val="tx1"/>
                </a:solidFill>
                <a:latin typeface="+mn-lt"/>
                <a:ea typeface="+mn-ea"/>
                <a:cs typeface="Arial" charset="0"/>
              </a:rPr>
              <a:t>Vælg det nye ikon</a:t>
            </a:r>
            <a:br>
              <a:rPr lang="da-DK" altLang="da-DK" sz="1000" b="0" kern="1200" baseline="0" noProof="1">
                <a:solidFill>
                  <a:schemeClr val="tx1"/>
                </a:solidFill>
                <a:latin typeface="+mn-lt"/>
                <a:ea typeface="+mn-ea"/>
                <a:cs typeface="Arial" charset="0"/>
              </a:rPr>
            </a:br>
            <a:r>
              <a:rPr lang="da-DK" altLang="da-DK" sz="1000" b="1" kern="1200" baseline="0" noProof="1">
                <a:solidFill>
                  <a:schemeClr val="tx1"/>
                </a:solidFill>
                <a:latin typeface="+mn-lt"/>
                <a:ea typeface="+mn-ea"/>
                <a:cs typeface="Arial" charset="0"/>
              </a:rPr>
              <a:t>4.</a:t>
            </a:r>
            <a:r>
              <a:rPr lang="da-DK" altLang="da-DK" sz="1000" b="0" kern="1200" baseline="0" noProof="1">
                <a:solidFill>
                  <a:schemeClr val="tx1"/>
                </a:solidFill>
                <a:latin typeface="+mn-lt"/>
                <a:ea typeface="+mn-ea"/>
                <a:cs typeface="Arial" charset="0"/>
              </a:rPr>
              <a:t> Tryk </a:t>
            </a:r>
            <a:r>
              <a:rPr lang="da-DK" altLang="da-DK" sz="1000" b="1" kern="1200" baseline="0" noProof="1">
                <a:solidFill>
                  <a:schemeClr val="tx1"/>
                </a:solidFill>
                <a:latin typeface="+mn-lt"/>
                <a:ea typeface="+mn-ea"/>
                <a:cs typeface="Arial" charset="0"/>
              </a:rPr>
              <a:t>Indsæt</a:t>
            </a:r>
            <a:br>
              <a:rPr lang="da-DK" altLang="da-DK" sz="1000" b="1" kern="1200" baseline="0" noProof="1">
                <a:solidFill>
                  <a:schemeClr val="tx1"/>
                </a:solidFill>
                <a:latin typeface="+mn-lt"/>
                <a:ea typeface="+mn-ea"/>
                <a:cs typeface="Arial" charset="0"/>
              </a:rPr>
            </a:br>
            <a:r>
              <a:rPr lang="da-DK" altLang="da-DK" sz="1000" b="1" kern="1200" baseline="0" noProof="1">
                <a:solidFill>
                  <a:schemeClr val="tx1"/>
                </a:solidFill>
                <a:latin typeface="+mn-lt"/>
                <a:ea typeface="+mn-ea"/>
                <a:cs typeface="Arial" charset="0"/>
              </a:rPr>
              <a:t>5. </a:t>
            </a:r>
            <a:r>
              <a:rPr lang="da-DK" altLang="da-DK" sz="1000" b="0" kern="1200" baseline="0" noProof="1">
                <a:solidFill>
                  <a:schemeClr val="tx1"/>
                </a:solidFill>
                <a:latin typeface="+mn-lt"/>
                <a:ea typeface="+mn-ea"/>
                <a:cs typeface="Arial" charset="0"/>
              </a:rPr>
              <a:t>Højre klik og vælg </a:t>
            </a:r>
            <a:r>
              <a:rPr lang="da-DK" altLang="da-DK" sz="1000" b="1" kern="1200" baseline="0" noProof="1">
                <a:solidFill>
                  <a:schemeClr val="tx1"/>
                </a:solidFill>
                <a:latin typeface="+mn-lt"/>
                <a:ea typeface="+mn-ea"/>
                <a:cs typeface="Arial" charset="0"/>
              </a:rPr>
              <a:t>Nulstil</a:t>
            </a:r>
            <a:r>
              <a:rPr lang="da-DK" altLang="da-DK" sz="1000" b="0" kern="1200" baseline="0" noProof="1">
                <a:solidFill>
                  <a:schemeClr val="tx1"/>
                </a:solidFill>
                <a:latin typeface="+mn-lt"/>
                <a:ea typeface="+mn-ea"/>
                <a:cs typeface="Arial" charset="0"/>
              </a:rPr>
              <a:t> hvis  pladsholderen forandrer sig</a:t>
            </a:r>
            <a:endParaRPr lang="da-DK" altLang="da-DK" sz="1000" b="0" kern="1200" noProof="1">
              <a:solidFill>
                <a:schemeClr val="tx1"/>
              </a:solidFill>
              <a:latin typeface="+mn-lt"/>
              <a:ea typeface="+mn-ea"/>
              <a:cs typeface="Arial" charset="0"/>
            </a:endParaRPr>
          </a:p>
        </p:txBody>
      </p:sp>
      <p:sp>
        <p:nvSpPr>
          <p:cNvPr id="16" name="TextBox 17"/>
          <p:cNvSpPr txBox="1">
            <a:spLocks noChangeArrowheads="1"/>
          </p:cNvSpPr>
          <p:nvPr userDrawn="1"/>
        </p:nvSpPr>
        <p:spPr bwMode="auto">
          <a:xfrm>
            <a:off x="-2370138" y="5934670"/>
            <a:ext cx="228123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r>
              <a:rPr lang="da-DK" altLang="da-DK" sz="1000" b="1" dirty="0">
                <a:solidFill>
                  <a:schemeClr val="tx1"/>
                </a:solidFill>
                <a:latin typeface="+mn-lt"/>
              </a:rPr>
              <a:t>Generer titlen til alle slides</a:t>
            </a:r>
          </a:p>
          <a:p>
            <a:pPr algn="r" eaLnBrk="1" hangingPunct="1">
              <a:spcBef>
                <a:spcPct val="0"/>
              </a:spcBef>
              <a:buFontTx/>
              <a:buNone/>
            </a:pPr>
            <a:r>
              <a:rPr lang="da-DK" altLang="da-DK" sz="1000" b="1" dirty="0">
                <a:solidFill>
                  <a:schemeClr val="tx1"/>
                </a:solidFill>
                <a:latin typeface="+mn-lt"/>
              </a:rPr>
              <a:t>1. </a:t>
            </a:r>
            <a:r>
              <a:rPr lang="da-DK" altLang="da-DK" sz="1000" dirty="0">
                <a:solidFill>
                  <a:schemeClr val="tx1"/>
                </a:solidFill>
                <a:latin typeface="+mn-lt"/>
              </a:rPr>
              <a:t>Vælg </a:t>
            </a:r>
            <a:r>
              <a:rPr lang="da-DK" altLang="da-DK" sz="1000" b="1" dirty="0">
                <a:solidFill>
                  <a:schemeClr val="tx1"/>
                </a:solidFill>
                <a:latin typeface="+mn-lt"/>
              </a:rPr>
              <a:t>’Indsæt’</a:t>
            </a:r>
            <a:r>
              <a:rPr lang="da-DK" altLang="da-DK" sz="1000" dirty="0">
                <a:solidFill>
                  <a:schemeClr val="tx1"/>
                </a:solidFill>
                <a:latin typeface="+mn-lt"/>
              </a:rPr>
              <a:t> i topmenuen</a:t>
            </a:r>
          </a:p>
          <a:p>
            <a:pPr algn="r" eaLnBrk="1" hangingPunct="1">
              <a:spcBef>
                <a:spcPct val="0"/>
              </a:spcBef>
              <a:buFontTx/>
              <a:buNone/>
            </a:pPr>
            <a:r>
              <a:rPr lang="da-DK" altLang="da-DK" sz="1000" b="1" dirty="0">
                <a:solidFill>
                  <a:schemeClr val="tx1"/>
                </a:solidFill>
                <a:latin typeface="+mn-lt"/>
              </a:rPr>
              <a:t>2. </a:t>
            </a:r>
            <a:r>
              <a:rPr lang="da-DK" altLang="da-DK" sz="1000" dirty="0">
                <a:solidFill>
                  <a:schemeClr val="tx1"/>
                </a:solidFill>
                <a:latin typeface="+mn-lt"/>
              </a:rPr>
              <a:t>Vælg </a:t>
            </a:r>
            <a:r>
              <a:rPr lang="da-DK" altLang="da-DK" sz="1000" b="1" dirty="0">
                <a:solidFill>
                  <a:schemeClr val="tx1"/>
                </a:solidFill>
                <a:latin typeface="+mn-lt"/>
              </a:rPr>
              <a:t>’Sidehoved og Sidefod’</a:t>
            </a:r>
          </a:p>
          <a:p>
            <a:pPr algn="r" eaLnBrk="1" hangingPunct="1">
              <a:spcBef>
                <a:spcPct val="0"/>
              </a:spcBef>
              <a:buFontTx/>
              <a:buNone/>
            </a:pPr>
            <a:r>
              <a:rPr lang="da-DK" altLang="da-DK" sz="1000" b="1" dirty="0">
                <a:solidFill>
                  <a:schemeClr val="tx1"/>
                </a:solidFill>
                <a:latin typeface="+mn-lt"/>
              </a:rPr>
              <a:t>3. </a:t>
            </a:r>
            <a:r>
              <a:rPr lang="da-DK" altLang="da-DK" sz="1000" dirty="0">
                <a:solidFill>
                  <a:schemeClr val="tx1"/>
                </a:solidFill>
                <a:latin typeface="+mn-lt"/>
              </a:rPr>
              <a:t>Skriv titel på præsentation </a:t>
            </a:r>
            <a:br>
              <a:rPr lang="da-DK" altLang="da-DK" sz="1000" dirty="0">
                <a:solidFill>
                  <a:schemeClr val="tx1"/>
                </a:solidFill>
                <a:latin typeface="+mn-lt"/>
              </a:rPr>
            </a:br>
            <a:r>
              <a:rPr lang="da-DK" altLang="da-DK" sz="1000" dirty="0">
                <a:solidFill>
                  <a:schemeClr val="tx1"/>
                </a:solidFill>
                <a:latin typeface="+mn-lt"/>
              </a:rPr>
              <a:t>ind i tekstfeltet</a:t>
            </a:r>
          </a:p>
          <a:p>
            <a:pPr algn="r" eaLnBrk="1" hangingPunct="1">
              <a:spcBef>
                <a:spcPct val="0"/>
              </a:spcBef>
              <a:buFontTx/>
              <a:buNone/>
            </a:pPr>
            <a:r>
              <a:rPr lang="da-DK" altLang="da-DK" sz="1000" b="1" dirty="0">
                <a:solidFill>
                  <a:schemeClr val="tx1"/>
                </a:solidFill>
                <a:latin typeface="+mn-lt"/>
              </a:rPr>
              <a:t>4. </a:t>
            </a:r>
            <a:r>
              <a:rPr lang="da-DK" altLang="da-DK" sz="1000" dirty="0">
                <a:solidFill>
                  <a:schemeClr val="tx1"/>
                </a:solidFill>
                <a:latin typeface="+mn-lt"/>
              </a:rPr>
              <a:t>Tryk </a:t>
            </a:r>
            <a:r>
              <a:rPr lang="da-DK" altLang="da-DK" sz="1000" b="1" dirty="0">
                <a:solidFill>
                  <a:schemeClr val="tx1"/>
                </a:solidFill>
                <a:latin typeface="+mn-lt"/>
              </a:rPr>
              <a:t>’Anvend på alle’</a:t>
            </a:r>
          </a:p>
        </p:txBody>
      </p:sp>
      <p:sp>
        <p:nvSpPr>
          <p:cNvPr id="7" name="TextBox 6"/>
          <p:cNvSpPr txBox="1"/>
          <p:nvPr userDrawn="1"/>
        </p:nvSpPr>
        <p:spPr>
          <a:xfrm>
            <a:off x="576263" y="584200"/>
            <a:ext cx="1835150" cy="457946"/>
          </a:xfrm>
          <a:prstGeom prst="rect">
            <a:avLst/>
          </a:prstGeom>
          <a:noFill/>
        </p:spPr>
        <p:txBody>
          <a:bodyPr wrap="square" lIns="0" tIns="0" rIns="0" bIns="0" rtlCol="0">
            <a:spAutoFit/>
          </a:bodyPr>
          <a:lstStyle/>
          <a:p>
            <a:pPr marL="0" lvl="0" indent="0" algn="l" defTabSz="914400" rtl="0" eaLnBrk="1" latinLnBrk="0" hangingPunct="1">
              <a:lnSpc>
                <a:spcPct val="83000"/>
              </a:lnSpc>
              <a:spcBef>
                <a:spcPct val="20000"/>
              </a:spcBef>
              <a:buFont typeface="VIA Type Office" panose="02000503000000020004" pitchFamily="2" charset="0"/>
              <a:buNone/>
            </a:pPr>
            <a:r>
              <a:rPr lang="da-DK" sz="1600" kern="1200" spc="-100" baseline="0" noProof="1">
                <a:solidFill>
                  <a:schemeClr val="tx1"/>
                </a:solidFill>
                <a:latin typeface="VIA Type Office Light" panose="02000503000000020004" pitchFamily="2" charset="0"/>
                <a:ea typeface="+mn-ea"/>
                <a:cs typeface="+mn-cs"/>
              </a:rPr>
              <a:t>Bring ideas to life</a:t>
            </a:r>
          </a:p>
          <a:p>
            <a:pPr marL="0" lvl="0" indent="0" algn="l" defTabSz="914400" rtl="0" eaLnBrk="1" latinLnBrk="0" hangingPunct="1">
              <a:lnSpc>
                <a:spcPct val="83000"/>
              </a:lnSpc>
              <a:spcBef>
                <a:spcPct val="20000"/>
              </a:spcBef>
              <a:buFont typeface="VIA Type Office" panose="02000503000000020004" pitchFamily="2" charset="0"/>
              <a:buNone/>
            </a:pPr>
            <a:r>
              <a:rPr lang="da-DK" sz="1600" kern="1200" spc="-100" baseline="0" noProof="1">
                <a:solidFill>
                  <a:schemeClr val="tx1"/>
                </a:solidFill>
                <a:latin typeface="+mn-lt"/>
                <a:ea typeface="+mn-ea"/>
                <a:cs typeface="+mn-cs"/>
              </a:rPr>
              <a:t>VIA University College</a:t>
            </a:r>
          </a:p>
        </p:txBody>
      </p:sp>
    </p:spTree>
    <p:extLst>
      <p:ext uri="{BB962C8B-B14F-4D97-AF65-F5344CB8AC3E}">
        <p14:creationId xmlns:p14="http://schemas.microsoft.com/office/powerpoint/2010/main" val="16929738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dholdsside V - lyst billede">
    <p:spTree>
      <p:nvGrpSpPr>
        <p:cNvPr id="1" name=""/>
        <p:cNvGrpSpPr/>
        <p:nvPr/>
      </p:nvGrpSpPr>
      <p:grpSpPr>
        <a:xfrm>
          <a:off x="0" y="0"/>
          <a:ext cx="0" cy="0"/>
          <a:chOff x="0" y="0"/>
          <a:chExt cx="0" cy="0"/>
        </a:xfrm>
      </p:grpSpPr>
      <p:sp>
        <p:nvSpPr>
          <p:cNvPr id="11" name="Pladsholder til billede 10"/>
          <p:cNvSpPr>
            <a:spLocks noGrp="1"/>
          </p:cNvSpPr>
          <p:nvPr>
            <p:ph type="pic" sz="quarter" idx="14"/>
          </p:nvPr>
        </p:nvSpPr>
        <p:spPr>
          <a:xfrm>
            <a:off x="4665870" y="-6350"/>
            <a:ext cx="4478130" cy="6864350"/>
          </a:xfrm>
          <a:solidFill>
            <a:schemeClr val="bg1"/>
          </a:solidFill>
        </p:spPr>
        <p:txBody>
          <a:bodyPr tIns="792000" anchor="ctr" anchorCtr="0">
            <a:normAutofit/>
          </a:bodyPr>
          <a:lstStyle>
            <a:lvl1pPr marL="0" indent="0" algn="ctr">
              <a:buNone/>
              <a:defRPr sz="1800">
                <a:latin typeface="VIA Type Office Light" panose="02000503000000020004" pitchFamily="2" charset="0"/>
              </a:defRPr>
            </a:lvl1pPr>
          </a:lstStyle>
          <a:p>
            <a:r>
              <a:rPr lang="da-DK"/>
              <a:t>Klik på ikonet for at tilføje et billede</a:t>
            </a:r>
            <a:endParaRPr lang="en-GB" dirty="0"/>
          </a:p>
        </p:txBody>
      </p:sp>
      <p:sp>
        <p:nvSpPr>
          <p:cNvPr id="3" name="Pladsholder til dato 2"/>
          <p:cNvSpPr>
            <a:spLocks noGrp="1"/>
          </p:cNvSpPr>
          <p:nvPr>
            <p:ph type="dt" sz="half" idx="10"/>
          </p:nvPr>
        </p:nvSpPr>
        <p:spPr/>
        <p:txBody>
          <a:bodyPr/>
          <a:lstStyle/>
          <a:p>
            <a:fld id="{4A8DF362-1097-43DC-BBF2-95CC44949235}" type="datetime2">
              <a:rPr lang="da-DK" smtClean="0"/>
              <a:t>26. september 2024</a:t>
            </a:fld>
            <a:endParaRPr lang="da-DK" dirty="0"/>
          </a:p>
        </p:txBody>
      </p:sp>
      <p:sp>
        <p:nvSpPr>
          <p:cNvPr id="4" name="Pladsholder til diasnummer 3"/>
          <p:cNvSpPr>
            <a:spLocks noGrp="1"/>
          </p:cNvSpPr>
          <p:nvPr>
            <p:ph type="sldNum" sz="quarter" idx="11"/>
          </p:nvPr>
        </p:nvSpPr>
        <p:spPr/>
        <p:txBody>
          <a:bodyPr/>
          <a:lstStyle/>
          <a:p>
            <a:fld id="{5BA07366-CB75-4AA8-9E5B-928B849F427C}" type="slidenum">
              <a:rPr lang="da-DK" smtClean="0"/>
              <a:pPr/>
              <a:t>‹nr.›</a:t>
            </a:fld>
            <a:endParaRPr lang="da-DK" dirty="0"/>
          </a:p>
        </p:txBody>
      </p:sp>
      <p:sp>
        <p:nvSpPr>
          <p:cNvPr id="5" name="Pladsholder til sidefod 4"/>
          <p:cNvSpPr>
            <a:spLocks noGrp="1"/>
          </p:cNvSpPr>
          <p:nvPr>
            <p:ph type="ftr" sz="quarter" idx="12"/>
          </p:nvPr>
        </p:nvSpPr>
        <p:spPr/>
        <p:txBody>
          <a:bodyPr/>
          <a:lstStyle/>
          <a:p>
            <a:r>
              <a:rPr lang="da-DK" dirty="0"/>
              <a:t>Titel på præsentationen</a:t>
            </a:r>
          </a:p>
        </p:txBody>
      </p:sp>
      <p:sp>
        <p:nvSpPr>
          <p:cNvPr id="9" name="Pladsholder til tekst 7"/>
          <p:cNvSpPr>
            <a:spLocks noGrp="1"/>
          </p:cNvSpPr>
          <p:nvPr>
            <p:ph type="body" sz="quarter" idx="13" hasCustomPrompt="1"/>
          </p:nvPr>
        </p:nvSpPr>
        <p:spPr>
          <a:xfrm>
            <a:off x="577455" y="2392329"/>
            <a:ext cx="3887786" cy="3449671"/>
          </a:xfrm>
        </p:spPr>
        <p:txBody>
          <a:bodyPr/>
          <a:lstStyle>
            <a:lvl1pPr marL="0" indent="0">
              <a:spcBef>
                <a:spcPts val="0"/>
              </a:spcBef>
              <a:spcAft>
                <a:spcPts val="1200"/>
              </a:spcAft>
              <a:buFontTx/>
              <a:buNone/>
              <a:defRPr lang="da-DK" sz="2500" kern="1200" spc="-100" baseline="0" dirty="0" smtClean="0">
                <a:solidFill>
                  <a:schemeClr val="tx1"/>
                </a:solidFill>
                <a:latin typeface="+mn-lt"/>
                <a:ea typeface="+mn-ea"/>
                <a:cs typeface="+mn-cs"/>
              </a:defRPr>
            </a:lvl1pPr>
            <a:lvl2pPr>
              <a:defRPr lang="da-DK" sz="1400" kern="1200" spc="-90" baseline="0" dirty="0" smtClean="0">
                <a:solidFill>
                  <a:schemeClr val="tx1"/>
                </a:solidFill>
                <a:latin typeface="+mn-lt"/>
                <a:ea typeface="+mn-ea"/>
                <a:cs typeface="+mn-cs"/>
              </a:defRPr>
            </a:lvl2pPr>
            <a:lvl3pPr>
              <a:defRPr lang="da-DK" sz="1400" kern="1200" spc="-90" baseline="0" dirty="0" smtClean="0">
                <a:solidFill>
                  <a:schemeClr val="tx1"/>
                </a:solidFill>
                <a:latin typeface="VIA Type Office Light" panose="02000503000000020004" pitchFamily="2" charset="0"/>
                <a:ea typeface="+mn-ea"/>
                <a:cs typeface="+mn-cs"/>
              </a:defRPr>
            </a:lvl3pPr>
            <a:lvl4pPr marL="0" indent="0">
              <a:lnSpc>
                <a:spcPct val="89000"/>
              </a:lnSpc>
              <a:spcBef>
                <a:spcPts val="0"/>
              </a:spcBef>
              <a:buNone/>
              <a:defRPr lang="da-DK" sz="1050" kern="1200" dirty="0" smtClean="0">
                <a:solidFill>
                  <a:schemeClr val="tx1"/>
                </a:solidFill>
                <a:latin typeface="+mn-lt"/>
                <a:ea typeface="+mn-ea"/>
                <a:cs typeface="+mn-cs"/>
              </a:defRPr>
            </a:lvl4pPr>
            <a:lvl5pPr>
              <a:defRPr lang="en-GB" sz="1050" kern="1200" dirty="0">
                <a:solidFill>
                  <a:schemeClr val="tx1"/>
                </a:solidFill>
                <a:latin typeface="VIA Type Office Light" panose="02000503000000020004" pitchFamily="2" charset="0"/>
                <a:ea typeface="+mn-ea"/>
                <a:cs typeface="+mn-cs"/>
              </a:defRPr>
            </a:lvl5pPr>
          </a:lstStyle>
          <a:p>
            <a:pPr lvl="0"/>
            <a:r>
              <a:rPr lang="da-DK" dirty="0"/>
              <a:t>Første niveau tekst </a:t>
            </a:r>
            <a:r>
              <a:rPr lang="da-DK" dirty="0" err="1"/>
              <a:t>regular</a:t>
            </a:r>
            <a:r>
              <a:rPr lang="da-DK" dirty="0"/>
              <a:t>, brug forøg/formindsk listeniveau for at hoppe mellem niveauerne</a:t>
            </a:r>
          </a:p>
          <a:p>
            <a:pPr marL="0" lvl="1" indent="0" algn="l" defTabSz="914400" rtl="0" eaLnBrk="1" latinLnBrk="0" hangingPunct="1">
              <a:lnSpc>
                <a:spcPct val="89000"/>
              </a:lnSpc>
              <a:spcBef>
                <a:spcPts val="0"/>
              </a:spcBef>
              <a:buFont typeface="VIA Type Office" panose="02000503000000020004" pitchFamily="2" charset="0"/>
              <a:buNone/>
            </a:pPr>
            <a:r>
              <a:rPr lang="da-DK" dirty="0"/>
              <a:t>H5 </a:t>
            </a:r>
            <a:r>
              <a:rPr lang="da-DK" dirty="0" err="1"/>
              <a:t>Regular</a:t>
            </a:r>
            <a:endParaRPr lang="da-DK" dirty="0"/>
          </a:p>
          <a:p>
            <a:pPr marL="0" lvl="2" indent="0" algn="l" defTabSz="914400" rtl="0" eaLnBrk="1" latinLnBrk="0" hangingPunct="1">
              <a:lnSpc>
                <a:spcPct val="89000"/>
              </a:lnSpc>
              <a:spcBef>
                <a:spcPts val="0"/>
              </a:spcBef>
              <a:buFontTx/>
              <a:buNone/>
            </a:pPr>
            <a:r>
              <a:rPr lang="da-DK" dirty="0"/>
              <a:t>H5 Light</a:t>
            </a:r>
          </a:p>
          <a:p>
            <a:pPr lvl="3"/>
            <a:r>
              <a:rPr lang="da-DK" dirty="0"/>
              <a:t>H6 </a:t>
            </a:r>
            <a:r>
              <a:rPr lang="da-DK" dirty="0" err="1"/>
              <a:t>Regular</a:t>
            </a:r>
            <a:endParaRPr lang="da-DK" dirty="0"/>
          </a:p>
          <a:p>
            <a:pPr marL="0" lvl="4" indent="0" algn="l" defTabSz="914400" rtl="0" eaLnBrk="1" latinLnBrk="0" hangingPunct="1">
              <a:lnSpc>
                <a:spcPct val="89000"/>
              </a:lnSpc>
              <a:spcBef>
                <a:spcPts val="0"/>
              </a:spcBef>
              <a:buFont typeface="VIA Type Office" panose="02000503000000020004" pitchFamily="2" charset="0"/>
              <a:buNone/>
            </a:pPr>
            <a:r>
              <a:rPr lang="da-DK" dirty="0"/>
              <a:t>H6 Light</a:t>
            </a:r>
          </a:p>
        </p:txBody>
      </p:sp>
      <p:sp>
        <p:nvSpPr>
          <p:cNvPr id="13" name="AutoShape 4"/>
          <p:cNvSpPr>
            <a:spLocks/>
          </p:cNvSpPr>
          <p:nvPr userDrawn="1"/>
        </p:nvSpPr>
        <p:spPr bwMode="gray">
          <a:xfrm>
            <a:off x="-2196752" y="584200"/>
            <a:ext cx="2117377"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a:solidFill>
                  <a:schemeClr val="tx1"/>
                </a:solidFill>
                <a:latin typeface="+mn-lt"/>
                <a:cs typeface="Arial" charset="0"/>
              </a:rPr>
              <a:t>Highlight </a:t>
            </a:r>
            <a:r>
              <a:rPr lang="da-DK" altLang="da-DK" sz="1000" b="0" noProof="1">
                <a:solidFill>
                  <a:schemeClr val="tx1"/>
                </a:solidFill>
                <a:latin typeface="+mn-lt"/>
                <a:cs typeface="Arial" charset="0"/>
              </a:rPr>
              <a:t>linje(r)/ord i overskriften</a:t>
            </a:r>
            <a:r>
              <a:rPr lang="da-DK" altLang="da-DK" sz="1000" b="0" baseline="0" noProof="1">
                <a:solidFill>
                  <a:schemeClr val="tx1"/>
                </a:solidFill>
                <a:latin typeface="+mn-lt"/>
                <a:cs typeface="Arial" charset="0"/>
              </a:rPr>
              <a:t> </a:t>
            </a:r>
            <a:r>
              <a:rPr lang="da-DK" altLang="da-DK" sz="1000" b="0" noProof="1">
                <a:solidFill>
                  <a:schemeClr val="tx1"/>
                </a:solidFill>
                <a:latin typeface="+mn-lt"/>
                <a:cs typeface="Arial" charset="0"/>
              </a:rPr>
              <a:t>ved at markere teksten </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og vælge Overskrift-fonten</a:t>
            </a:r>
            <a:r>
              <a:rPr lang="da-DK" altLang="da-DK" sz="1000" b="0" baseline="0" noProof="1">
                <a:solidFill>
                  <a:schemeClr val="tx1"/>
                </a:solidFill>
                <a:latin typeface="+mn-lt"/>
                <a:cs typeface="Arial" charset="0"/>
              </a:rPr>
              <a:t> </a:t>
            </a:r>
            <a:br>
              <a:rPr lang="da-DK" altLang="da-DK" sz="1000" b="1" baseline="0" noProof="1">
                <a:solidFill>
                  <a:schemeClr val="tx1"/>
                </a:solidFill>
                <a:latin typeface="+mn-lt"/>
                <a:cs typeface="Arial" charset="0"/>
              </a:rPr>
            </a:br>
            <a:r>
              <a:rPr lang="da-DK" altLang="da-DK" sz="1000" b="1" baseline="0" noProof="1">
                <a:solidFill>
                  <a:schemeClr val="tx1"/>
                </a:solidFill>
                <a:latin typeface="+mn-lt"/>
                <a:cs typeface="Arial" charset="0"/>
              </a:rPr>
              <a:t>VIA Type Office regular</a:t>
            </a: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br>
              <a:rPr lang="da-DK" altLang="da-DK" sz="1000" b="0" baseline="0" noProof="1">
                <a:solidFill>
                  <a:schemeClr val="tx1"/>
                </a:solidFill>
                <a:latin typeface="+mn-lt"/>
                <a:cs typeface="Arial" charset="0"/>
              </a:rPr>
            </a:br>
            <a:br>
              <a:rPr lang="da-DK" altLang="da-DK" sz="1000" b="0" baseline="0" noProof="1">
                <a:solidFill>
                  <a:schemeClr val="tx1"/>
                </a:solidFill>
                <a:latin typeface="+mn-lt"/>
                <a:cs typeface="Arial" charset="0"/>
              </a:rPr>
            </a:br>
            <a:r>
              <a:rPr lang="da-DK" altLang="da-DK" sz="1000" b="0" baseline="0" noProof="1">
                <a:solidFill>
                  <a:schemeClr val="tx1"/>
                </a:solidFill>
                <a:latin typeface="+mn-lt"/>
                <a:cs typeface="Arial" charset="0"/>
              </a:rPr>
              <a:t>Brug </a:t>
            </a:r>
            <a:r>
              <a:rPr lang="da-DK" altLang="da-DK" sz="1000" b="1" baseline="0" noProof="1">
                <a:solidFill>
                  <a:schemeClr val="tx1"/>
                </a:solidFill>
                <a:latin typeface="+mn-lt"/>
                <a:cs typeface="Arial" charset="0"/>
              </a:rPr>
              <a:t>‘Forøg/Formindsk listeniveau’ </a:t>
            </a:r>
            <a:r>
              <a:rPr lang="da-DK" altLang="da-DK" sz="1000" b="0" baseline="0" noProof="1">
                <a:solidFill>
                  <a:schemeClr val="tx1"/>
                </a:solidFill>
                <a:latin typeface="+mn-lt"/>
                <a:cs typeface="Arial" charset="0"/>
              </a:rPr>
              <a:t>for at hoppe mellem niveauer </a:t>
            </a:r>
            <a:endParaRPr lang="da-DK" altLang="da-DK" sz="1000" b="0" noProof="1">
              <a:solidFill>
                <a:schemeClr val="tx1"/>
              </a:solidFill>
              <a:latin typeface="+mn-lt"/>
              <a:cs typeface="Arial" charset="0"/>
            </a:endParaRPr>
          </a:p>
        </p:txBody>
      </p:sp>
      <p:pic>
        <p:nvPicPr>
          <p:cNvPr id="2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2513" y="3200301"/>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ounded Rectangle 43"/>
          <p:cNvSpPr/>
          <p:nvPr userDrawn="1"/>
        </p:nvSpPr>
        <p:spPr>
          <a:xfrm>
            <a:off x="-323913" y="3200301"/>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pic>
        <p:nvPicPr>
          <p:cNvPr id="24"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6123" y="3455571"/>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45"/>
          <p:cNvSpPr/>
          <p:nvPr userDrawn="1"/>
        </p:nvSpPr>
        <p:spPr>
          <a:xfrm>
            <a:off x="-327048" y="3455571"/>
            <a:ext cx="219075" cy="201612"/>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26" name="Rounded Rectangle 46"/>
          <p:cNvSpPr/>
          <p:nvPr userDrawn="1"/>
        </p:nvSpPr>
        <p:spPr>
          <a:xfrm>
            <a:off x="-541361" y="3458746"/>
            <a:ext cx="214313"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28" name="Title 1"/>
          <p:cNvSpPr>
            <a:spLocks noGrp="1"/>
          </p:cNvSpPr>
          <p:nvPr>
            <p:ph type="title" hasCustomPrompt="1"/>
          </p:nvPr>
        </p:nvSpPr>
        <p:spPr>
          <a:xfrm>
            <a:off x="523005" y="584199"/>
            <a:ext cx="3942235" cy="1808130"/>
          </a:xfrm>
        </p:spPr>
        <p:txBody>
          <a:bodyPr/>
          <a:lstStyle>
            <a:lvl1pPr>
              <a:defRPr baseline="0"/>
            </a:lvl1pPr>
          </a:lstStyle>
          <a:p>
            <a:r>
              <a:rPr lang="da-DK" dirty="0"/>
              <a:t>Overskrift</a:t>
            </a:r>
          </a:p>
        </p:txBody>
      </p:sp>
      <p:pic>
        <p:nvPicPr>
          <p:cNvPr id="29" name="Picture 3"/>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b="87042"/>
          <a:stretch/>
        </p:blipFill>
        <p:spPr bwMode="auto">
          <a:xfrm>
            <a:off x="-1620688" y="1232756"/>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0" name="Gruppe 29"/>
          <p:cNvGrpSpPr/>
          <p:nvPr userDrawn="1"/>
        </p:nvGrpSpPr>
        <p:grpSpPr>
          <a:xfrm>
            <a:off x="-2261220" y="3657183"/>
            <a:ext cx="2148167" cy="3180414"/>
            <a:chOff x="-2261220" y="2628888"/>
            <a:chExt cx="2148167" cy="3180414"/>
          </a:xfrm>
        </p:grpSpPr>
        <p:pic>
          <p:nvPicPr>
            <p:cNvPr id="31"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32" name="TextBox 11"/>
            <p:cNvSpPr txBox="1"/>
            <p:nvPr userDrawn="1"/>
          </p:nvSpPr>
          <p:spPr>
            <a:xfrm>
              <a:off x="-1944724" y="2628888"/>
              <a:ext cx="1824090" cy="846386"/>
            </a:xfrm>
            <a:prstGeom prst="rect">
              <a:avLst/>
            </a:prstGeom>
            <a:noFill/>
            <a:ln>
              <a:noFill/>
            </a:ln>
          </p:spPr>
          <p:txBody>
            <a:bodyPr wrap="square" lIns="0" tIns="0" rIns="0" bIns="0">
              <a:spAutoFit/>
            </a:bodyPr>
            <a:lstStyle/>
            <a:p>
              <a:pPr algn="r">
                <a:spcBef>
                  <a:spcPts val="600"/>
                </a:spcBef>
                <a:defRPr/>
              </a:pPr>
              <a:r>
                <a:rPr lang="da-DK" sz="1000" b="1" noProof="1">
                  <a:solidFill>
                    <a:schemeClr val="tx1"/>
                  </a:solidFill>
                  <a:latin typeface="+mn-lt"/>
                  <a:cs typeface="Arial" panose="020B0604020202020204" pitchFamily="34" charset="0"/>
                </a:rPr>
                <a:t>Skift baggrundsfarve</a:t>
              </a:r>
              <a:br>
                <a:rPr lang="da-DK" sz="1000" b="1" noProof="1">
                  <a:solidFill>
                    <a:schemeClr val="tx1"/>
                  </a:solidFill>
                  <a:latin typeface="+mn-lt"/>
                  <a:cs typeface="Arial" panose="020B0604020202020204" pitchFamily="34" charset="0"/>
                </a:rPr>
              </a:br>
              <a:r>
                <a:rPr lang="da-DK" sz="1000" b="1" noProof="1">
                  <a:solidFill>
                    <a:schemeClr val="tx1"/>
                  </a:solidFill>
                  <a:latin typeface="+mn-lt"/>
                  <a:cs typeface="Arial" panose="020B0604020202020204" pitchFamily="34" charset="0"/>
                </a:rPr>
                <a:t>1. </a:t>
              </a:r>
              <a:r>
                <a:rPr lang="da-DK" sz="1000" b="0" noProof="1">
                  <a:solidFill>
                    <a:schemeClr val="tx1"/>
                  </a:solidFill>
                  <a:latin typeface="+mn-lt"/>
                  <a:cs typeface="Arial" panose="020B0604020202020204" pitchFamily="34" charset="0"/>
                </a:rPr>
                <a:t>K</a:t>
              </a:r>
              <a:r>
                <a:rPr lang="da-DK" sz="1000" noProof="1">
                  <a:solidFill>
                    <a:schemeClr val="tx1"/>
                  </a:solidFill>
                  <a:latin typeface="+mn-lt"/>
                  <a:cs typeface="Arial" panose="020B0604020202020204" pitchFamily="34" charset="0"/>
                </a:rPr>
                <a:t>lik udenfor diaset,</a:t>
              </a:r>
              <a:r>
                <a:rPr lang="da-DK" sz="1000" baseline="0" noProof="1">
                  <a:solidFill>
                    <a:schemeClr val="tx1"/>
                  </a:solidFill>
                  <a:latin typeface="+mn-lt"/>
                  <a:cs typeface="Arial" panose="020B0604020202020204" pitchFamily="34" charset="0"/>
                </a:rPr>
                <a:t> vælg </a:t>
              </a:r>
              <a:r>
                <a:rPr lang="da-DK" sz="1000" b="1" baseline="0" noProof="1">
                  <a:solidFill>
                    <a:schemeClr val="tx1"/>
                  </a:solidFill>
                  <a:latin typeface="+mn-lt"/>
                  <a:cs typeface="Arial" panose="020B0604020202020204" pitchFamily="34" charset="0"/>
                </a:rPr>
                <a:t>Formater baggrund </a:t>
              </a:r>
            </a:p>
            <a:p>
              <a:pPr algn="r">
                <a:spcBef>
                  <a:spcPts val="600"/>
                </a:spcBef>
                <a:defRPr/>
              </a:pPr>
              <a:r>
                <a:rPr lang="da-DK" sz="1000" b="1" noProof="1">
                  <a:solidFill>
                    <a:schemeClr val="tx1"/>
                  </a:solidFill>
                  <a:latin typeface="+mn-lt"/>
                  <a:cs typeface="Arial" panose="020B0604020202020204" pitchFamily="34" charset="0"/>
                </a:rPr>
                <a:t>2. </a:t>
              </a:r>
              <a:r>
                <a:rPr lang="da-DK" sz="1000" b="0" noProof="1">
                  <a:solidFill>
                    <a:schemeClr val="tx1"/>
                  </a:solidFill>
                  <a:latin typeface="+mn-lt"/>
                  <a:cs typeface="Arial" panose="020B0604020202020204" pitchFamily="34" charset="0"/>
                </a:rPr>
                <a:t>Vælg</a:t>
              </a:r>
              <a:r>
                <a:rPr lang="da-DK" sz="1000" b="1" noProof="1">
                  <a:solidFill>
                    <a:schemeClr val="tx1"/>
                  </a:solidFill>
                  <a:latin typeface="+mn-lt"/>
                  <a:cs typeface="Arial" panose="020B0604020202020204" pitchFamily="34" charset="0"/>
                </a:rPr>
                <a:t> ‘Massiv udfyldning’</a:t>
              </a:r>
              <a:r>
                <a:rPr lang="da-DK" sz="1000" b="0" noProof="1">
                  <a:solidFill>
                    <a:schemeClr val="tx1"/>
                  </a:solidFill>
                  <a:latin typeface="+mn-lt"/>
                  <a:cs typeface="Arial" panose="020B0604020202020204" pitchFamily="34" charset="0"/>
                </a:rPr>
                <a:t> og vælg farve</a:t>
              </a:r>
              <a:r>
                <a:rPr lang="da-DK" sz="1000" b="0" baseline="0" noProof="1">
                  <a:solidFill>
                    <a:schemeClr val="tx1"/>
                  </a:solidFill>
                  <a:latin typeface="+mn-lt"/>
                  <a:cs typeface="Arial" panose="020B0604020202020204" pitchFamily="34" charset="0"/>
                </a:rPr>
                <a:t> fra VIAs farvepalette</a:t>
              </a:r>
            </a:p>
          </p:txBody>
        </p:sp>
        <p:grpSp>
          <p:nvGrpSpPr>
            <p:cNvPr id="33" name="Gruppe 32"/>
            <p:cNvGrpSpPr/>
            <p:nvPr userDrawn="1"/>
          </p:nvGrpSpPr>
          <p:grpSpPr>
            <a:xfrm>
              <a:off x="-1426464" y="4317211"/>
              <a:ext cx="1313411" cy="1492091"/>
              <a:chOff x="-1426464" y="4279878"/>
              <a:chExt cx="1313411" cy="1492091"/>
            </a:xfrm>
          </p:grpSpPr>
          <p:pic>
            <p:nvPicPr>
              <p:cNvPr id="34"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35" name="Lige forbindelse 34"/>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Lige forbindelse 35"/>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Rektangel 36"/>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sp>
        <p:nvSpPr>
          <p:cNvPr id="38" name="Tekstboks 37"/>
          <p:cNvSpPr txBox="1"/>
          <p:nvPr userDrawn="1"/>
        </p:nvSpPr>
        <p:spPr>
          <a:xfrm>
            <a:off x="-2389014" y="5918968"/>
            <a:ext cx="962550" cy="534368"/>
          </a:xfrm>
          <a:prstGeom prst="rect">
            <a:avLst/>
          </a:prstGeom>
          <a:solidFill>
            <a:schemeClr val="bg2">
              <a:lumMod val="20000"/>
              <a:lumOff val="80000"/>
            </a:schemeClr>
          </a:solidFill>
        </p:spPr>
        <p:txBody>
          <a:bodyPr wrap="square" lIns="0" tIns="36000" rIns="36000" bIns="3600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t>Den lyse grå baggrundsfarve </a:t>
            </a:r>
            <a:b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br>
            <a: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t>er highlightet </a:t>
            </a:r>
            <a:endParaRPr kumimoji="0" lang="da-DK" sz="1000" b="1" i="0" u="none" strike="noStrike" kern="1200" cap="none" spc="0" normalizeH="0" baseline="0" noProof="1">
              <a:ln>
                <a:noFill/>
              </a:ln>
              <a:solidFill>
                <a:srgbClr val="414141"/>
              </a:solidFill>
              <a:effectLst/>
              <a:uLnTx/>
              <a:uFillTx/>
              <a:latin typeface="+mn-lt"/>
              <a:cs typeface="Arial" panose="020B0604020202020204" pitchFamily="34" charset="0"/>
            </a:endParaRPr>
          </a:p>
        </p:txBody>
      </p:sp>
      <p:sp>
        <p:nvSpPr>
          <p:cNvPr id="39" name="Rektangel 38"/>
          <p:cNvSpPr/>
          <p:nvPr userDrawn="1"/>
        </p:nvSpPr>
        <p:spPr>
          <a:xfrm>
            <a:off x="-1019379" y="5918968"/>
            <a:ext cx="889362"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40" name="Lige forbindelse 39"/>
          <p:cNvCxnSpPr>
            <a:endCxn id="39" idx="0"/>
          </p:cNvCxnSpPr>
          <p:nvPr userDrawn="1"/>
        </p:nvCxnSpPr>
        <p:spPr>
          <a:xfrm>
            <a:off x="-720588" y="4503569"/>
            <a:ext cx="145890" cy="14153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16"/>
          <p:cNvSpPr>
            <a:spLocks noGrp="1"/>
          </p:cNvSpPr>
          <p:nvPr>
            <p:ph type="body" sz="quarter" idx="15"/>
          </p:nvPr>
        </p:nvSpPr>
        <p:spPr>
          <a:xfrm>
            <a:off x="576000" y="5922000"/>
            <a:ext cx="1836000" cy="374400"/>
          </a:xfrm>
          <a:blipFill>
            <a:blip r:embed="rId7"/>
            <a:stretch>
              <a:fillRect/>
            </a:stretch>
          </a:blipFill>
        </p:spPr>
        <p:txBody>
          <a:bodyPr tIns="0">
            <a:normAutofit/>
          </a:bodyPr>
          <a:lstStyle>
            <a:lvl1pPr>
              <a:defRPr sz="100"/>
            </a:lvl1pPr>
          </a:lstStyle>
          <a:p>
            <a:pPr lvl="0"/>
            <a:r>
              <a:rPr lang="da-DK" noProof="1"/>
              <a:t>Klik for at redigere i master</a:t>
            </a:r>
          </a:p>
        </p:txBody>
      </p:sp>
      <p:sp>
        <p:nvSpPr>
          <p:cNvPr id="42" name="AutoShape 4"/>
          <p:cNvSpPr>
            <a:spLocks/>
          </p:cNvSpPr>
          <p:nvPr userDrawn="1"/>
        </p:nvSpPr>
        <p:spPr bwMode="gray">
          <a:xfrm>
            <a:off x="-2196752" y="584200"/>
            <a:ext cx="2117377"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a:solidFill>
                  <a:schemeClr val="tx1"/>
                </a:solidFill>
                <a:latin typeface="+mn-lt"/>
                <a:cs typeface="Arial" charset="0"/>
              </a:rPr>
              <a:t>  </a:t>
            </a: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r>
              <a:rPr lang="da-DK" altLang="da-DK" sz="1000" b="1" baseline="0" noProof="1">
                <a:solidFill>
                  <a:schemeClr val="tx1"/>
                </a:solidFill>
                <a:latin typeface="+mn-lt"/>
                <a:cs typeface="Arial" charset="0"/>
              </a:rPr>
              <a:t>Typografier</a:t>
            </a:r>
          </a:p>
          <a:p>
            <a:pPr algn="r" eaLnBrk="1" hangingPunct="1">
              <a:spcBef>
                <a:spcPct val="0"/>
              </a:spcBef>
              <a:buFontTx/>
              <a:buNone/>
              <a:defRPr/>
            </a:pPr>
            <a:r>
              <a:rPr lang="da-DK" altLang="da-DK" sz="1000" b="0" baseline="0" noProof="1">
                <a:solidFill>
                  <a:schemeClr val="tx1"/>
                </a:solidFill>
                <a:latin typeface="+mn-lt"/>
                <a:cs typeface="Arial" charset="0"/>
              </a:rPr>
              <a:t>1. Niveau = Regular 25 pkt</a:t>
            </a:r>
          </a:p>
          <a:p>
            <a:pPr algn="r" eaLnBrk="1" hangingPunct="1">
              <a:spcBef>
                <a:spcPct val="0"/>
              </a:spcBef>
              <a:buFontTx/>
              <a:buNone/>
              <a:defRPr/>
            </a:pPr>
            <a:r>
              <a:rPr lang="da-DK" altLang="da-DK" sz="1000" b="0" noProof="1">
                <a:solidFill>
                  <a:schemeClr val="tx1"/>
                </a:solidFill>
                <a:latin typeface="+mn-lt"/>
                <a:cs typeface="Arial" charset="0"/>
              </a:rPr>
              <a:t>2. Niveau = Regular 14 pkt</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3. Niveau = </a:t>
            </a:r>
            <a:r>
              <a:rPr lang="da-DK" altLang="da-DK" sz="1000" b="0" baseline="0" noProof="1">
                <a:solidFill>
                  <a:schemeClr val="tx1"/>
                </a:solidFill>
                <a:latin typeface="+mn-lt"/>
                <a:cs typeface="Arial" charset="0"/>
              </a:rPr>
              <a:t>Light 14 pkt</a:t>
            </a:r>
            <a:br>
              <a:rPr lang="da-DK" altLang="da-DK" sz="1000" b="0" baseline="0" noProof="1">
                <a:solidFill>
                  <a:schemeClr val="tx1"/>
                </a:solidFill>
                <a:latin typeface="+mn-lt"/>
                <a:cs typeface="Arial" charset="0"/>
              </a:rPr>
            </a:br>
            <a:r>
              <a:rPr lang="da-DK" altLang="da-DK" sz="1000" b="0" baseline="0" noProof="1">
                <a:solidFill>
                  <a:schemeClr val="tx1"/>
                </a:solidFill>
                <a:latin typeface="+mn-lt"/>
                <a:cs typeface="Arial" charset="0"/>
              </a:rPr>
              <a:t>4. Niveau = Regular 10,5 pkt</a:t>
            </a:r>
            <a:br>
              <a:rPr lang="da-DK" altLang="da-DK" sz="1000" b="0" baseline="0" noProof="1">
                <a:solidFill>
                  <a:schemeClr val="tx1"/>
                </a:solidFill>
                <a:latin typeface="+mn-lt"/>
                <a:cs typeface="Arial" charset="0"/>
              </a:rPr>
            </a:br>
            <a:r>
              <a:rPr lang="da-DK" altLang="da-DK" sz="1000" b="0" baseline="0" noProof="1">
                <a:solidFill>
                  <a:schemeClr val="tx1"/>
                </a:solidFill>
                <a:latin typeface="+mn-lt"/>
                <a:cs typeface="Arial" charset="0"/>
              </a:rPr>
              <a:t>5. Niveau = Light 10,5 pkt</a:t>
            </a:r>
            <a:endParaRPr lang="da-DK" altLang="da-DK" sz="1000" b="0" noProof="1">
              <a:solidFill>
                <a:schemeClr val="tx1"/>
              </a:solidFill>
              <a:latin typeface="+mn-lt"/>
              <a:cs typeface="Arial" charset="0"/>
            </a:endParaRPr>
          </a:p>
        </p:txBody>
      </p:sp>
      <p:sp>
        <p:nvSpPr>
          <p:cNvPr id="41" name="AutoShape 4"/>
          <p:cNvSpPr>
            <a:spLocks/>
          </p:cNvSpPr>
          <p:nvPr userDrawn="1"/>
        </p:nvSpPr>
        <p:spPr bwMode="gray">
          <a:xfrm>
            <a:off x="9252520" y="1546869"/>
            <a:ext cx="2117377"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l" eaLnBrk="1" hangingPunct="1">
              <a:spcBef>
                <a:spcPct val="0"/>
              </a:spcBef>
              <a:buFontTx/>
              <a:buNone/>
              <a:defRPr/>
            </a:pPr>
            <a:r>
              <a:rPr lang="da-DK" altLang="da-DK" sz="1000" b="1" kern="1200" noProof="1">
                <a:solidFill>
                  <a:schemeClr val="tx1"/>
                </a:solidFill>
                <a:latin typeface="+mn-lt"/>
                <a:ea typeface="+mn-ea"/>
                <a:cs typeface="Arial" charset="0"/>
              </a:rPr>
              <a:t>Indsæt nyt billede</a:t>
            </a:r>
            <a:br>
              <a:rPr lang="da-DK" altLang="da-DK" sz="1000" b="1" kern="1200" noProof="1">
                <a:solidFill>
                  <a:schemeClr val="tx1"/>
                </a:solidFill>
                <a:latin typeface="+mn-lt"/>
                <a:ea typeface="+mn-ea"/>
                <a:cs typeface="Arial" charset="0"/>
              </a:rPr>
            </a:br>
            <a:r>
              <a:rPr lang="da-DK" altLang="da-DK" sz="1000" b="1" kern="1200" noProof="1">
                <a:solidFill>
                  <a:schemeClr val="tx1"/>
                </a:solidFill>
                <a:latin typeface="+mn-lt"/>
                <a:ea typeface="+mn-ea"/>
                <a:cs typeface="Arial" charset="0"/>
              </a:rPr>
              <a:t>1. </a:t>
            </a:r>
            <a:r>
              <a:rPr lang="da-DK" altLang="da-DK" sz="1000" b="0" kern="1200" noProof="1">
                <a:solidFill>
                  <a:schemeClr val="tx1"/>
                </a:solidFill>
                <a:latin typeface="+mn-lt"/>
                <a:ea typeface="+mn-ea"/>
                <a:cs typeface="Arial" charset="0"/>
              </a:rPr>
              <a:t>Højre klik på det</a:t>
            </a:r>
            <a:r>
              <a:rPr lang="da-DK" altLang="da-DK" sz="1000" b="0" kern="1200" baseline="0" noProof="1">
                <a:solidFill>
                  <a:schemeClr val="tx1"/>
                </a:solidFill>
                <a:latin typeface="+mn-lt"/>
                <a:ea typeface="+mn-ea"/>
                <a:cs typeface="Arial" charset="0"/>
              </a:rPr>
              <a:t> indsatte billede</a:t>
            </a:r>
            <a:br>
              <a:rPr lang="da-DK" altLang="da-DK" sz="1000" b="0" kern="1200" noProof="1">
                <a:solidFill>
                  <a:schemeClr val="tx1"/>
                </a:solidFill>
                <a:latin typeface="+mn-lt"/>
                <a:ea typeface="+mn-ea"/>
                <a:cs typeface="Arial" charset="0"/>
              </a:rPr>
            </a:br>
            <a:r>
              <a:rPr lang="da-DK" altLang="da-DK" sz="1000" b="1" kern="1200" noProof="1">
                <a:solidFill>
                  <a:schemeClr val="tx1"/>
                </a:solidFill>
                <a:latin typeface="+mn-lt"/>
                <a:ea typeface="+mn-ea"/>
                <a:cs typeface="Arial" charset="0"/>
              </a:rPr>
              <a:t>2. </a:t>
            </a:r>
            <a:r>
              <a:rPr lang="da-DK" altLang="da-DK" sz="1000" b="0" kern="1200" noProof="1">
                <a:solidFill>
                  <a:schemeClr val="tx1"/>
                </a:solidFill>
                <a:latin typeface="+mn-lt"/>
                <a:ea typeface="+mn-ea"/>
                <a:cs typeface="Arial" charset="0"/>
              </a:rPr>
              <a:t>Vælg</a:t>
            </a:r>
            <a:r>
              <a:rPr lang="da-DK" altLang="da-DK" sz="1000" b="0" kern="1200" baseline="0" noProof="1">
                <a:solidFill>
                  <a:schemeClr val="tx1"/>
                </a:solidFill>
                <a:latin typeface="+mn-lt"/>
                <a:ea typeface="+mn-ea"/>
                <a:cs typeface="Arial" charset="0"/>
              </a:rPr>
              <a:t> </a:t>
            </a:r>
            <a:r>
              <a:rPr lang="da-DK" altLang="da-DK" sz="1000" b="1" kern="1200" baseline="0" noProof="1">
                <a:solidFill>
                  <a:schemeClr val="tx1"/>
                </a:solidFill>
                <a:latin typeface="+mn-lt"/>
                <a:ea typeface="+mn-ea"/>
                <a:cs typeface="Arial" charset="0"/>
              </a:rPr>
              <a:t>Skift billede</a:t>
            </a:r>
          </a:p>
          <a:p>
            <a:pPr algn="l" eaLnBrk="1" hangingPunct="1">
              <a:spcBef>
                <a:spcPct val="0"/>
              </a:spcBef>
              <a:buFontTx/>
              <a:buNone/>
              <a:defRPr/>
            </a:pPr>
            <a:r>
              <a:rPr lang="da-DK" altLang="da-DK" sz="1000" b="1" kern="1200" baseline="0" noProof="1">
                <a:solidFill>
                  <a:schemeClr val="tx1"/>
                </a:solidFill>
                <a:latin typeface="+mn-lt"/>
                <a:ea typeface="+mn-ea"/>
                <a:cs typeface="Arial" charset="0"/>
              </a:rPr>
              <a:t>3. </a:t>
            </a:r>
            <a:r>
              <a:rPr lang="da-DK" altLang="da-DK" sz="1000" b="0" kern="1200" baseline="0" noProof="1">
                <a:solidFill>
                  <a:schemeClr val="tx1"/>
                </a:solidFill>
                <a:latin typeface="+mn-lt"/>
                <a:ea typeface="+mn-ea"/>
                <a:cs typeface="Arial" charset="0"/>
              </a:rPr>
              <a:t>Vælg det nye billede</a:t>
            </a:r>
            <a:br>
              <a:rPr lang="da-DK" altLang="da-DK" sz="1000" b="0" kern="1200" baseline="0" noProof="1">
                <a:solidFill>
                  <a:schemeClr val="tx1"/>
                </a:solidFill>
                <a:latin typeface="+mn-lt"/>
                <a:ea typeface="+mn-ea"/>
                <a:cs typeface="Arial" charset="0"/>
              </a:rPr>
            </a:br>
            <a:r>
              <a:rPr lang="da-DK" altLang="da-DK" sz="1000" b="1" kern="1200" baseline="0" noProof="1">
                <a:solidFill>
                  <a:schemeClr val="tx1"/>
                </a:solidFill>
                <a:latin typeface="+mn-lt"/>
                <a:ea typeface="+mn-ea"/>
                <a:cs typeface="Arial" charset="0"/>
              </a:rPr>
              <a:t>4.</a:t>
            </a:r>
            <a:r>
              <a:rPr lang="da-DK" altLang="da-DK" sz="1000" b="0" kern="1200" baseline="0" noProof="1">
                <a:solidFill>
                  <a:schemeClr val="tx1"/>
                </a:solidFill>
                <a:latin typeface="+mn-lt"/>
                <a:ea typeface="+mn-ea"/>
                <a:cs typeface="Arial" charset="0"/>
              </a:rPr>
              <a:t> Tryk </a:t>
            </a:r>
            <a:r>
              <a:rPr lang="da-DK" altLang="da-DK" sz="1000" b="1" kern="1200" baseline="0" noProof="1">
                <a:solidFill>
                  <a:schemeClr val="tx1"/>
                </a:solidFill>
                <a:latin typeface="+mn-lt"/>
                <a:ea typeface="+mn-ea"/>
                <a:cs typeface="Arial" charset="0"/>
              </a:rPr>
              <a:t>Indsæt</a:t>
            </a:r>
            <a:br>
              <a:rPr lang="da-DK" altLang="da-DK" sz="1000" b="1" kern="1200" baseline="0" noProof="1">
                <a:solidFill>
                  <a:schemeClr val="tx1"/>
                </a:solidFill>
                <a:latin typeface="+mn-lt"/>
                <a:ea typeface="+mn-ea"/>
                <a:cs typeface="Arial" charset="0"/>
              </a:rPr>
            </a:br>
            <a:r>
              <a:rPr lang="da-DK" altLang="da-DK" sz="1000" b="1" kern="1200" baseline="0" noProof="1">
                <a:solidFill>
                  <a:schemeClr val="tx1"/>
                </a:solidFill>
                <a:latin typeface="+mn-lt"/>
                <a:ea typeface="+mn-ea"/>
                <a:cs typeface="Arial" charset="0"/>
              </a:rPr>
              <a:t>5. </a:t>
            </a:r>
            <a:r>
              <a:rPr lang="da-DK" altLang="da-DK" sz="1000" b="0" kern="1200" baseline="0" noProof="1">
                <a:solidFill>
                  <a:schemeClr val="tx1"/>
                </a:solidFill>
                <a:latin typeface="+mn-lt"/>
                <a:ea typeface="+mn-ea"/>
                <a:cs typeface="Arial" charset="0"/>
              </a:rPr>
              <a:t>Højre klik og vælg </a:t>
            </a:r>
            <a:br>
              <a:rPr lang="da-DK" altLang="da-DK" sz="1000" b="0" kern="1200" baseline="0" noProof="1">
                <a:solidFill>
                  <a:schemeClr val="tx1"/>
                </a:solidFill>
                <a:latin typeface="+mn-lt"/>
                <a:ea typeface="+mn-ea"/>
                <a:cs typeface="Arial" charset="0"/>
              </a:rPr>
            </a:br>
            <a:r>
              <a:rPr lang="da-DK" altLang="da-DK" sz="1000" b="1" kern="1200" baseline="0" noProof="1">
                <a:solidFill>
                  <a:schemeClr val="tx1"/>
                </a:solidFill>
                <a:latin typeface="+mn-lt"/>
                <a:ea typeface="+mn-ea"/>
                <a:cs typeface="Arial" charset="0"/>
              </a:rPr>
              <a:t>Nulstil</a:t>
            </a:r>
            <a:r>
              <a:rPr lang="da-DK" altLang="da-DK" sz="1000" b="0" kern="1200" baseline="0" noProof="1">
                <a:solidFill>
                  <a:schemeClr val="tx1"/>
                </a:solidFill>
                <a:latin typeface="+mn-lt"/>
                <a:ea typeface="+mn-ea"/>
                <a:cs typeface="Arial" charset="0"/>
              </a:rPr>
              <a:t> hvis pladsholderen </a:t>
            </a:r>
            <a:br>
              <a:rPr lang="da-DK" altLang="da-DK" sz="1000" b="0" kern="1200" baseline="0" noProof="1">
                <a:solidFill>
                  <a:schemeClr val="tx1"/>
                </a:solidFill>
                <a:latin typeface="+mn-lt"/>
                <a:ea typeface="+mn-ea"/>
                <a:cs typeface="Arial" charset="0"/>
              </a:rPr>
            </a:br>
            <a:r>
              <a:rPr lang="da-DK" altLang="da-DK" sz="1000" b="0" kern="1200" baseline="0" noProof="1">
                <a:solidFill>
                  <a:schemeClr val="tx1"/>
                </a:solidFill>
                <a:latin typeface="+mn-lt"/>
                <a:ea typeface="+mn-ea"/>
                <a:cs typeface="Arial" charset="0"/>
              </a:rPr>
              <a:t>forandrer sig</a:t>
            </a:r>
            <a:endParaRPr lang="da-DK" altLang="da-DK" sz="1000" b="0" kern="1200" noProof="1">
              <a:solidFill>
                <a:schemeClr val="tx1"/>
              </a:solidFill>
              <a:latin typeface="+mn-lt"/>
              <a:ea typeface="+mn-ea"/>
              <a:cs typeface="Arial" charset="0"/>
            </a:endParaRPr>
          </a:p>
        </p:txBody>
      </p:sp>
    </p:spTree>
    <p:extLst>
      <p:ext uri="{BB962C8B-B14F-4D97-AF65-F5344CB8AC3E}">
        <p14:creationId xmlns:p14="http://schemas.microsoft.com/office/powerpoint/2010/main" val="21136306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holdsside V - Mørkt billede">
    <p:spTree>
      <p:nvGrpSpPr>
        <p:cNvPr id="1" name=""/>
        <p:cNvGrpSpPr/>
        <p:nvPr/>
      </p:nvGrpSpPr>
      <p:grpSpPr>
        <a:xfrm>
          <a:off x="0" y="0"/>
          <a:ext cx="0" cy="0"/>
          <a:chOff x="0" y="0"/>
          <a:chExt cx="0" cy="0"/>
        </a:xfrm>
      </p:grpSpPr>
      <p:sp>
        <p:nvSpPr>
          <p:cNvPr id="11" name="Pladsholder til billede 10"/>
          <p:cNvSpPr>
            <a:spLocks noGrp="1"/>
          </p:cNvSpPr>
          <p:nvPr>
            <p:ph type="pic" sz="quarter" idx="14"/>
          </p:nvPr>
        </p:nvSpPr>
        <p:spPr>
          <a:xfrm>
            <a:off x="4665870" y="-6350"/>
            <a:ext cx="4478130" cy="6864350"/>
          </a:xfrm>
          <a:solidFill>
            <a:schemeClr val="tx1"/>
          </a:solidFill>
        </p:spPr>
        <p:txBody>
          <a:bodyPr tIns="792000" anchor="ctr" anchorCtr="0">
            <a:normAutofit/>
          </a:bodyPr>
          <a:lstStyle>
            <a:lvl1pPr marL="0" indent="0" algn="ctr">
              <a:buNone/>
              <a:defRPr sz="1800">
                <a:solidFill>
                  <a:schemeClr val="bg1"/>
                </a:solidFill>
                <a:latin typeface="VIA Type Office Light" panose="02000503000000020004" pitchFamily="2" charset="0"/>
              </a:defRPr>
            </a:lvl1pPr>
          </a:lstStyle>
          <a:p>
            <a:r>
              <a:rPr lang="da-DK"/>
              <a:t>Klik på ikonet for at tilføje et billede</a:t>
            </a:r>
            <a:endParaRPr lang="en-GB" dirty="0"/>
          </a:p>
        </p:txBody>
      </p:sp>
      <p:sp>
        <p:nvSpPr>
          <p:cNvPr id="5" name="Pladsholder til sidefod 4"/>
          <p:cNvSpPr>
            <a:spLocks noGrp="1"/>
          </p:cNvSpPr>
          <p:nvPr>
            <p:ph type="ftr" sz="quarter" idx="12"/>
          </p:nvPr>
        </p:nvSpPr>
        <p:spPr/>
        <p:txBody>
          <a:bodyPr/>
          <a:lstStyle/>
          <a:p>
            <a:r>
              <a:rPr lang="da-DK" dirty="0"/>
              <a:t>Titel på præsentationen</a:t>
            </a:r>
          </a:p>
        </p:txBody>
      </p:sp>
      <p:sp>
        <p:nvSpPr>
          <p:cNvPr id="9" name="Pladsholder til tekst 7"/>
          <p:cNvSpPr>
            <a:spLocks noGrp="1"/>
          </p:cNvSpPr>
          <p:nvPr>
            <p:ph type="body" sz="quarter" idx="13" hasCustomPrompt="1"/>
          </p:nvPr>
        </p:nvSpPr>
        <p:spPr>
          <a:xfrm>
            <a:off x="577455" y="2392329"/>
            <a:ext cx="3887786" cy="3449671"/>
          </a:xfrm>
        </p:spPr>
        <p:txBody>
          <a:bodyPr/>
          <a:lstStyle>
            <a:lvl1pPr marL="0" indent="0">
              <a:spcBef>
                <a:spcPts val="0"/>
              </a:spcBef>
              <a:spcAft>
                <a:spcPts val="1200"/>
              </a:spcAft>
              <a:buFontTx/>
              <a:buNone/>
              <a:defRPr lang="da-DK" sz="2500" kern="1200" spc="-100" baseline="0" dirty="0" smtClean="0">
                <a:solidFill>
                  <a:schemeClr val="tx1"/>
                </a:solidFill>
                <a:latin typeface="+mn-lt"/>
                <a:ea typeface="+mn-ea"/>
                <a:cs typeface="+mn-cs"/>
              </a:defRPr>
            </a:lvl1pPr>
            <a:lvl2pPr>
              <a:defRPr lang="da-DK" sz="1400" kern="1200" spc="-90" baseline="0" dirty="0" smtClean="0">
                <a:solidFill>
                  <a:schemeClr val="tx1"/>
                </a:solidFill>
                <a:latin typeface="+mn-lt"/>
                <a:ea typeface="+mn-ea"/>
                <a:cs typeface="+mn-cs"/>
              </a:defRPr>
            </a:lvl2pPr>
            <a:lvl3pPr>
              <a:defRPr lang="da-DK" sz="1400" kern="1200" spc="-90" baseline="0" dirty="0" smtClean="0">
                <a:solidFill>
                  <a:schemeClr val="tx1"/>
                </a:solidFill>
                <a:latin typeface="VIA Type Office Light" panose="02000503000000020004" pitchFamily="2" charset="0"/>
                <a:ea typeface="+mn-ea"/>
                <a:cs typeface="+mn-cs"/>
              </a:defRPr>
            </a:lvl3pPr>
            <a:lvl4pPr marL="0" indent="0">
              <a:lnSpc>
                <a:spcPct val="89000"/>
              </a:lnSpc>
              <a:spcBef>
                <a:spcPts val="0"/>
              </a:spcBef>
              <a:buNone/>
              <a:defRPr lang="da-DK" sz="1050" kern="1200" dirty="0" smtClean="0">
                <a:solidFill>
                  <a:schemeClr val="tx1"/>
                </a:solidFill>
                <a:latin typeface="+mn-lt"/>
                <a:ea typeface="+mn-ea"/>
                <a:cs typeface="+mn-cs"/>
              </a:defRPr>
            </a:lvl4pPr>
            <a:lvl5pPr>
              <a:defRPr lang="en-GB" sz="1050" kern="1200" dirty="0">
                <a:solidFill>
                  <a:schemeClr val="tx1"/>
                </a:solidFill>
                <a:latin typeface="VIA Type Office Light" panose="02000503000000020004" pitchFamily="2" charset="0"/>
                <a:ea typeface="+mn-ea"/>
                <a:cs typeface="+mn-cs"/>
              </a:defRPr>
            </a:lvl5pPr>
          </a:lstStyle>
          <a:p>
            <a:pPr lvl="0"/>
            <a:r>
              <a:rPr lang="da-DK" dirty="0"/>
              <a:t>Første niveau tekst </a:t>
            </a:r>
            <a:r>
              <a:rPr lang="da-DK" dirty="0" err="1"/>
              <a:t>regular</a:t>
            </a:r>
            <a:r>
              <a:rPr lang="da-DK" dirty="0"/>
              <a:t>, brug forøg/formindsk listeniveau for at hoppe mellem niveauerne</a:t>
            </a:r>
          </a:p>
          <a:p>
            <a:pPr marL="0" lvl="1" indent="0" algn="l" defTabSz="914400" rtl="0" eaLnBrk="1" latinLnBrk="0" hangingPunct="1">
              <a:lnSpc>
                <a:spcPct val="89000"/>
              </a:lnSpc>
              <a:spcBef>
                <a:spcPts val="0"/>
              </a:spcBef>
              <a:buFont typeface="VIA Type Office" panose="02000503000000020004" pitchFamily="2" charset="0"/>
              <a:buNone/>
            </a:pPr>
            <a:r>
              <a:rPr lang="da-DK" dirty="0"/>
              <a:t>H5 </a:t>
            </a:r>
            <a:r>
              <a:rPr lang="da-DK" dirty="0" err="1"/>
              <a:t>Regular</a:t>
            </a:r>
            <a:endParaRPr lang="da-DK" dirty="0"/>
          </a:p>
          <a:p>
            <a:pPr marL="0" lvl="2" indent="0" algn="l" defTabSz="914400" rtl="0" eaLnBrk="1" latinLnBrk="0" hangingPunct="1">
              <a:lnSpc>
                <a:spcPct val="89000"/>
              </a:lnSpc>
              <a:spcBef>
                <a:spcPts val="0"/>
              </a:spcBef>
              <a:buFontTx/>
              <a:buNone/>
            </a:pPr>
            <a:r>
              <a:rPr lang="da-DK" dirty="0"/>
              <a:t>H5 Light</a:t>
            </a:r>
          </a:p>
          <a:p>
            <a:pPr lvl="3"/>
            <a:r>
              <a:rPr lang="da-DK" dirty="0"/>
              <a:t>H6 </a:t>
            </a:r>
            <a:r>
              <a:rPr lang="da-DK" dirty="0" err="1"/>
              <a:t>Regular</a:t>
            </a:r>
            <a:endParaRPr lang="da-DK" dirty="0"/>
          </a:p>
          <a:p>
            <a:pPr marL="0" lvl="4" indent="0" algn="l" defTabSz="914400" rtl="0" eaLnBrk="1" latinLnBrk="0" hangingPunct="1">
              <a:lnSpc>
                <a:spcPct val="89000"/>
              </a:lnSpc>
              <a:spcBef>
                <a:spcPts val="0"/>
              </a:spcBef>
              <a:buFont typeface="VIA Type Office" panose="02000503000000020004" pitchFamily="2" charset="0"/>
              <a:buNone/>
            </a:pPr>
            <a:r>
              <a:rPr lang="da-DK" dirty="0"/>
              <a:t>H6 Light</a:t>
            </a:r>
          </a:p>
        </p:txBody>
      </p:sp>
      <p:sp>
        <p:nvSpPr>
          <p:cNvPr id="10" name="AutoShape 4"/>
          <p:cNvSpPr>
            <a:spLocks/>
          </p:cNvSpPr>
          <p:nvPr userDrawn="1"/>
        </p:nvSpPr>
        <p:spPr bwMode="gray">
          <a:xfrm>
            <a:off x="-2196752" y="584200"/>
            <a:ext cx="2117377"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a:solidFill>
                  <a:schemeClr val="tx1"/>
                </a:solidFill>
                <a:latin typeface="+mn-lt"/>
                <a:cs typeface="Arial" charset="0"/>
              </a:rPr>
              <a:t>Highlight </a:t>
            </a:r>
            <a:r>
              <a:rPr lang="da-DK" altLang="da-DK" sz="1000" b="0" noProof="1">
                <a:solidFill>
                  <a:schemeClr val="tx1"/>
                </a:solidFill>
                <a:latin typeface="+mn-lt"/>
                <a:cs typeface="Arial" charset="0"/>
              </a:rPr>
              <a:t>linje(r)/ord i overskriften</a:t>
            </a:r>
            <a:r>
              <a:rPr lang="da-DK" altLang="da-DK" sz="1000" b="0" baseline="0" noProof="1">
                <a:solidFill>
                  <a:schemeClr val="tx1"/>
                </a:solidFill>
                <a:latin typeface="+mn-lt"/>
                <a:cs typeface="Arial" charset="0"/>
              </a:rPr>
              <a:t> </a:t>
            </a:r>
            <a:r>
              <a:rPr lang="da-DK" altLang="da-DK" sz="1000" b="0" noProof="1">
                <a:solidFill>
                  <a:schemeClr val="tx1"/>
                </a:solidFill>
                <a:latin typeface="+mn-lt"/>
                <a:cs typeface="Arial" charset="0"/>
              </a:rPr>
              <a:t>ved at markere teksten </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og vælge Overskrift-fonten</a:t>
            </a:r>
            <a:r>
              <a:rPr lang="da-DK" altLang="da-DK" sz="1000" b="0" baseline="0" noProof="1">
                <a:solidFill>
                  <a:schemeClr val="tx1"/>
                </a:solidFill>
                <a:latin typeface="+mn-lt"/>
                <a:cs typeface="Arial" charset="0"/>
              </a:rPr>
              <a:t> </a:t>
            </a:r>
            <a:br>
              <a:rPr lang="da-DK" altLang="da-DK" sz="1000" b="1" baseline="0" noProof="1">
                <a:solidFill>
                  <a:schemeClr val="tx1"/>
                </a:solidFill>
                <a:latin typeface="+mn-lt"/>
                <a:cs typeface="Arial" charset="0"/>
              </a:rPr>
            </a:br>
            <a:r>
              <a:rPr lang="da-DK" altLang="da-DK" sz="1000" b="1" baseline="0" noProof="1">
                <a:solidFill>
                  <a:schemeClr val="tx1"/>
                </a:solidFill>
                <a:latin typeface="+mn-lt"/>
                <a:cs typeface="Arial" charset="0"/>
              </a:rPr>
              <a:t>VIA Type Office regular</a:t>
            </a: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br>
              <a:rPr lang="da-DK" altLang="da-DK" sz="1000" b="0" baseline="0" noProof="1">
                <a:solidFill>
                  <a:schemeClr val="tx1"/>
                </a:solidFill>
                <a:latin typeface="+mn-lt"/>
                <a:cs typeface="Arial" charset="0"/>
              </a:rPr>
            </a:br>
            <a:r>
              <a:rPr lang="da-DK" altLang="da-DK" sz="1000" b="0" baseline="0" noProof="1">
                <a:solidFill>
                  <a:schemeClr val="tx1"/>
                </a:solidFill>
                <a:latin typeface="+mn-lt"/>
                <a:cs typeface="Arial" charset="0"/>
              </a:rPr>
              <a:t>Brug </a:t>
            </a:r>
            <a:r>
              <a:rPr lang="da-DK" altLang="da-DK" sz="1000" b="1" baseline="0" noProof="1">
                <a:solidFill>
                  <a:schemeClr val="tx1"/>
                </a:solidFill>
                <a:latin typeface="+mn-lt"/>
                <a:cs typeface="Arial" charset="0"/>
              </a:rPr>
              <a:t>‘Forøg/Formindsk listeniveau’ </a:t>
            </a:r>
            <a:r>
              <a:rPr lang="da-DK" altLang="da-DK" sz="1000" b="0" baseline="0" noProof="1">
                <a:solidFill>
                  <a:schemeClr val="tx1"/>
                </a:solidFill>
                <a:latin typeface="+mn-lt"/>
                <a:cs typeface="Arial" charset="0"/>
              </a:rPr>
              <a:t>for at hoppe mellem niveauer </a:t>
            </a:r>
            <a:endParaRPr lang="da-DK" altLang="da-DK" sz="1000" b="0" noProof="1">
              <a:solidFill>
                <a:schemeClr val="tx1"/>
              </a:solidFill>
              <a:latin typeface="+mn-lt"/>
              <a:cs typeface="Arial" charset="0"/>
            </a:endParaRPr>
          </a:p>
        </p:txBody>
      </p:sp>
      <p:pic>
        <p:nvPicPr>
          <p:cNvPr id="21"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2513" y="3200301"/>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ounded Rectangle 43"/>
          <p:cNvSpPr/>
          <p:nvPr userDrawn="1"/>
        </p:nvSpPr>
        <p:spPr>
          <a:xfrm>
            <a:off x="-323913" y="3200301"/>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pic>
        <p:nvPicPr>
          <p:cNvPr id="23"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6123" y="3455571"/>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45"/>
          <p:cNvSpPr/>
          <p:nvPr userDrawn="1"/>
        </p:nvSpPr>
        <p:spPr>
          <a:xfrm>
            <a:off x="-327048" y="3455571"/>
            <a:ext cx="219075" cy="201612"/>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25" name="Rounded Rectangle 46"/>
          <p:cNvSpPr/>
          <p:nvPr userDrawn="1"/>
        </p:nvSpPr>
        <p:spPr>
          <a:xfrm>
            <a:off x="-541361" y="3458746"/>
            <a:ext cx="214313"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pic>
        <p:nvPicPr>
          <p:cNvPr id="27" name="Picture 3"/>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b="87042"/>
          <a:stretch/>
        </p:blipFill>
        <p:spPr bwMode="auto">
          <a:xfrm>
            <a:off x="-1620688" y="1232756"/>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Date Placeholder 3"/>
          <p:cNvSpPr>
            <a:spLocks noGrp="1"/>
          </p:cNvSpPr>
          <p:nvPr>
            <p:ph type="dt" sz="half" idx="10"/>
          </p:nvPr>
        </p:nvSpPr>
        <p:spPr>
          <a:xfrm>
            <a:off x="6732240" y="5920436"/>
            <a:ext cx="1836204" cy="374400"/>
          </a:xfrm>
          <a:blipFill>
            <a:blip r:embed="rId5"/>
            <a:stretch>
              <a:fillRect/>
            </a:stretch>
          </a:blipFill>
        </p:spPr>
        <p:txBody>
          <a:bodyPr/>
          <a:lstStyle>
            <a:lvl1pPr>
              <a:defRPr>
                <a:solidFill>
                  <a:schemeClr val="bg1"/>
                </a:solidFill>
              </a:defRPr>
            </a:lvl1pPr>
          </a:lstStyle>
          <a:p>
            <a:fld id="{09F48D9F-BF80-4AF7-BBF1-F04729C6D7E1}" type="datetime2">
              <a:rPr lang="da-DK" smtClean="0"/>
              <a:t>26. september 2024</a:t>
            </a:fld>
            <a:endParaRPr lang="da-DK" dirty="0"/>
          </a:p>
        </p:txBody>
      </p:sp>
      <p:sp>
        <p:nvSpPr>
          <p:cNvPr id="29" name="Slide Number Placeholder 5"/>
          <p:cNvSpPr>
            <a:spLocks noGrp="1"/>
          </p:cNvSpPr>
          <p:nvPr>
            <p:ph type="sldNum" sz="quarter" idx="16"/>
          </p:nvPr>
        </p:nvSpPr>
        <p:spPr>
          <a:xfrm>
            <a:off x="6732241" y="5925421"/>
            <a:ext cx="1836204" cy="374400"/>
          </a:xfrm>
        </p:spPr>
        <p:txBody>
          <a:bodyPr/>
          <a:lstStyle>
            <a:lvl1pPr>
              <a:defRPr>
                <a:solidFill>
                  <a:schemeClr val="bg1"/>
                </a:solidFill>
              </a:defRPr>
            </a:lvl1pPr>
          </a:lstStyle>
          <a:p>
            <a:fld id="{5BA07366-CB75-4AA8-9E5B-928B849F427C}" type="slidenum">
              <a:rPr lang="da-DK" smtClean="0"/>
              <a:pPr/>
              <a:t>‹nr.›</a:t>
            </a:fld>
            <a:endParaRPr lang="da-DK" dirty="0"/>
          </a:p>
        </p:txBody>
      </p:sp>
      <p:sp>
        <p:nvSpPr>
          <p:cNvPr id="30" name="Title 1"/>
          <p:cNvSpPr>
            <a:spLocks noGrp="1"/>
          </p:cNvSpPr>
          <p:nvPr>
            <p:ph type="title" hasCustomPrompt="1"/>
          </p:nvPr>
        </p:nvSpPr>
        <p:spPr>
          <a:xfrm>
            <a:off x="523005" y="584199"/>
            <a:ext cx="3942235" cy="1808130"/>
          </a:xfrm>
        </p:spPr>
        <p:txBody>
          <a:bodyPr/>
          <a:lstStyle>
            <a:lvl1pPr>
              <a:defRPr baseline="0"/>
            </a:lvl1pPr>
          </a:lstStyle>
          <a:p>
            <a:r>
              <a:rPr lang="da-DK" dirty="0"/>
              <a:t>Overskrift</a:t>
            </a:r>
          </a:p>
        </p:txBody>
      </p:sp>
      <p:grpSp>
        <p:nvGrpSpPr>
          <p:cNvPr id="31" name="Gruppe 30"/>
          <p:cNvGrpSpPr/>
          <p:nvPr userDrawn="1"/>
        </p:nvGrpSpPr>
        <p:grpSpPr>
          <a:xfrm>
            <a:off x="-2261220" y="3657183"/>
            <a:ext cx="2148167" cy="3180414"/>
            <a:chOff x="-2261220" y="2628888"/>
            <a:chExt cx="2148167" cy="3180414"/>
          </a:xfrm>
        </p:grpSpPr>
        <p:pic>
          <p:nvPicPr>
            <p:cNvPr id="32"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33" name="TextBox 11"/>
            <p:cNvSpPr txBox="1"/>
            <p:nvPr userDrawn="1"/>
          </p:nvSpPr>
          <p:spPr>
            <a:xfrm>
              <a:off x="-1944724" y="2628888"/>
              <a:ext cx="1824090" cy="846386"/>
            </a:xfrm>
            <a:prstGeom prst="rect">
              <a:avLst/>
            </a:prstGeom>
            <a:noFill/>
            <a:ln>
              <a:noFill/>
            </a:ln>
          </p:spPr>
          <p:txBody>
            <a:bodyPr wrap="square" lIns="0" tIns="0" rIns="0" bIns="0">
              <a:spAutoFit/>
            </a:bodyPr>
            <a:lstStyle/>
            <a:p>
              <a:pPr algn="r">
                <a:spcBef>
                  <a:spcPts val="600"/>
                </a:spcBef>
                <a:defRPr/>
              </a:pPr>
              <a:r>
                <a:rPr lang="da-DK" sz="1000" b="1" noProof="1">
                  <a:solidFill>
                    <a:schemeClr val="tx1"/>
                  </a:solidFill>
                  <a:latin typeface="+mn-lt"/>
                  <a:cs typeface="Arial" panose="020B0604020202020204" pitchFamily="34" charset="0"/>
                </a:rPr>
                <a:t>Skift baggrundsfarve</a:t>
              </a:r>
              <a:br>
                <a:rPr lang="da-DK" sz="1000" b="1" noProof="1">
                  <a:solidFill>
                    <a:schemeClr val="tx1"/>
                  </a:solidFill>
                  <a:latin typeface="+mn-lt"/>
                  <a:cs typeface="Arial" panose="020B0604020202020204" pitchFamily="34" charset="0"/>
                </a:rPr>
              </a:br>
              <a:r>
                <a:rPr lang="da-DK" sz="1000" b="1" noProof="1">
                  <a:solidFill>
                    <a:schemeClr val="tx1"/>
                  </a:solidFill>
                  <a:latin typeface="+mn-lt"/>
                  <a:cs typeface="Arial" panose="020B0604020202020204" pitchFamily="34" charset="0"/>
                </a:rPr>
                <a:t>1. </a:t>
              </a:r>
              <a:r>
                <a:rPr lang="da-DK" sz="1000" b="0" noProof="1">
                  <a:solidFill>
                    <a:schemeClr val="tx1"/>
                  </a:solidFill>
                  <a:latin typeface="+mn-lt"/>
                  <a:cs typeface="Arial" panose="020B0604020202020204" pitchFamily="34" charset="0"/>
                </a:rPr>
                <a:t>K</a:t>
              </a:r>
              <a:r>
                <a:rPr lang="da-DK" sz="1000" noProof="1">
                  <a:solidFill>
                    <a:schemeClr val="tx1"/>
                  </a:solidFill>
                  <a:latin typeface="+mn-lt"/>
                  <a:cs typeface="Arial" panose="020B0604020202020204" pitchFamily="34" charset="0"/>
                </a:rPr>
                <a:t>lik udenfor diaset,</a:t>
              </a:r>
              <a:r>
                <a:rPr lang="da-DK" sz="1000" baseline="0" noProof="1">
                  <a:solidFill>
                    <a:schemeClr val="tx1"/>
                  </a:solidFill>
                  <a:latin typeface="+mn-lt"/>
                  <a:cs typeface="Arial" panose="020B0604020202020204" pitchFamily="34" charset="0"/>
                </a:rPr>
                <a:t> vælg </a:t>
              </a:r>
              <a:r>
                <a:rPr lang="da-DK" sz="1000" b="1" baseline="0" noProof="1">
                  <a:solidFill>
                    <a:schemeClr val="tx1"/>
                  </a:solidFill>
                  <a:latin typeface="+mn-lt"/>
                  <a:cs typeface="Arial" panose="020B0604020202020204" pitchFamily="34" charset="0"/>
                </a:rPr>
                <a:t>Formater baggrund </a:t>
              </a:r>
            </a:p>
            <a:p>
              <a:pPr algn="r">
                <a:spcBef>
                  <a:spcPts val="600"/>
                </a:spcBef>
                <a:defRPr/>
              </a:pPr>
              <a:r>
                <a:rPr lang="da-DK" sz="1000" b="1" noProof="1">
                  <a:solidFill>
                    <a:schemeClr val="tx1"/>
                  </a:solidFill>
                  <a:latin typeface="+mn-lt"/>
                  <a:cs typeface="Arial" panose="020B0604020202020204" pitchFamily="34" charset="0"/>
                </a:rPr>
                <a:t>2. </a:t>
              </a:r>
              <a:r>
                <a:rPr lang="da-DK" sz="1000" b="0" noProof="1">
                  <a:solidFill>
                    <a:schemeClr val="tx1"/>
                  </a:solidFill>
                  <a:latin typeface="+mn-lt"/>
                  <a:cs typeface="Arial" panose="020B0604020202020204" pitchFamily="34" charset="0"/>
                </a:rPr>
                <a:t>Vælg</a:t>
              </a:r>
              <a:r>
                <a:rPr lang="da-DK" sz="1000" b="1" noProof="1">
                  <a:solidFill>
                    <a:schemeClr val="tx1"/>
                  </a:solidFill>
                  <a:latin typeface="+mn-lt"/>
                  <a:cs typeface="Arial" panose="020B0604020202020204" pitchFamily="34" charset="0"/>
                </a:rPr>
                <a:t> ‘Massiv udfyldning’</a:t>
              </a:r>
              <a:r>
                <a:rPr lang="da-DK" sz="1000" b="0" noProof="1">
                  <a:solidFill>
                    <a:schemeClr val="tx1"/>
                  </a:solidFill>
                  <a:latin typeface="+mn-lt"/>
                  <a:cs typeface="Arial" panose="020B0604020202020204" pitchFamily="34" charset="0"/>
                </a:rPr>
                <a:t> og vælg farve</a:t>
              </a:r>
              <a:r>
                <a:rPr lang="da-DK" sz="1000" b="0" baseline="0" noProof="1">
                  <a:solidFill>
                    <a:schemeClr val="tx1"/>
                  </a:solidFill>
                  <a:latin typeface="+mn-lt"/>
                  <a:cs typeface="Arial" panose="020B0604020202020204" pitchFamily="34" charset="0"/>
                </a:rPr>
                <a:t> fra VIAs farvepalette</a:t>
              </a:r>
            </a:p>
          </p:txBody>
        </p:sp>
        <p:grpSp>
          <p:nvGrpSpPr>
            <p:cNvPr id="34" name="Gruppe 33"/>
            <p:cNvGrpSpPr/>
            <p:nvPr userDrawn="1"/>
          </p:nvGrpSpPr>
          <p:grpSpPr>
            <a:xfrm>
              <a:off x="-1426464" y="4317211"/>
              <a:ext cx="1313411" cy="1492091"/>
              <a:chOff x="-1426464" y="4279878"/>
              <a:chExt cx="1313411" cy="1492091"/>
            </a:xfrm>
          </p:grpSpPr>
          <p:pic>
            <p:nvPicPr>
              <p:cNvPr id="35"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36" name="Lige forbindelse 35"/>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Lige forbindelse 36"/>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ktangel 37"/>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sp>
        <p:nvSpPr>
          <p:cNvPr id="39" name="Tekstboks 38"/>
          <p:cNvSpPr txBox="1"/>
          <p:nvPr userDrawn="1"/>
        </p:nvSpPr>
        <p:spPr>
          <a:xfrm>
            <a:off x="-2389014" y="5918968"/>
            <a:ext cx="962550" cy="534368"/>
          </a:xfrm>
          <a:prstGeom prst="rect">
            <a:avLst/>
          </a:prstGeom>
          <a:solidFill>
            <a:schemeClr val="bg2">
              <a:lumMod val="20000"/>
              <a:lumOff val="80000"/>
            </a:schemeClr>
          </a:solidFill>
        </p:spPr>
        <p:txBody>
          <a:bodyPr wrap="square" lIns="0" tIns="36000" rIns="36000" bIns="3600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t>Den lyse grå baggrundsfarve </a:t>
            </a:r>
            <a:b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br>
            <a: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t>er highlightet </a:t>
            </a:r>
            <a:endParaRPr kumimoji="0" lang="da-DK" sz="1000" b="1" i="0" u="none" strike="noStrike" kern="1200" cap="none" spc="0" normalizeH="0" baseline="0" noProof="1">
              <a:ln>
                <a:noFill/>
              </a:ln>
              <a:solidFill>
                <a:srgbClr val="414141"/>
              </a:solidFill>
              <a:effectLst/>
              <a:uLnTx/>
              <a:uFillTx/>
              <a:latin typeface="+mn-lt"/>
              <a:cs typeface="Arial" panose="020B0604020202020204" pitchFamily="34" charset="0"/>
            </a:endParaRPr>
          </a:p>
        </p:txBody>
      </p:sp>
      <p:sp>
        <p:nvSpPr>
          <p:cNvPr id="40" name="Rektangel 39"/>
          <p:cNvSpPr/>
          <p:nvPr userDrawn="1"/>
        </p:nvSpPr>
        <p:spPr>
          <a:xfrm>
            <a:off x="-1019379" y="5918968"/>
            <a:ext cx="889362"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41" name="Lige forbindelse 40"/>
          <p:cNvCxnSpPr>
            <a:endCxn id="40" idx="0"/>
          </p:cNvCxnSpPr>
          <p:nvPr userDrawn="1"/>
        </p:nvCxnSpPr>
        <p:spPr>
          <a:xfrm>
            <a:off x="-720588" y="4503569"/>
            <a:ext cx="145890" cy="14153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 Placeholder 16"/>
          <p:cNvSpPr>
            <a:spLocks noGrp="1"/>
          </p:cNvSpPr>
          <p:nvPr>
            <p:ph type="body" sz="quarter" idx="17"/>
          </p:nvPr>
        </p:nvSpPr>
        <p:spPr>
          <a:xfrm>
            <a:off x="576000" y="5922000"/>
            <a:ext cx="1836000" cy="374400"/>
          </a:xfrm>
          <a:blipFill>
            <a:blip r:embed="rId8"/>
            <a:stretch>
              <a:fillRect/>
            </a:stretch>
          </a:blipFill>
        </p:spPr>
        <p:txBody>
          <a:bodyPr tIns="0">
            <a:normAutofit/>
          </a:bodyPr>
          <a:lstStyle>
            <a:lvl1pPr>
              <a:defRPr sz="100"/>
            </a:lvl1pPr>
          </a:lstStyle>
          <a:p>
            <a:pPr lvl="0"/>
            <a:r>
              <a:rPr lang="da-DK" noProof="1"/>
              <a:t>Klik for at redigere i master</a:t>
            </a:r>
          </a:p>
        </p:txBody>
      </p:sp>
      <p:sp>
        <p:nvSpPr>
          <p:cNvPr id="43" name="AutoShape 4"/>
          <p:cNvSpPr>
            <a:spLocks/>
          </p:cNvSpPr>
          <p:nvPr userDrawn="1"/>
        </p:nvSpPr>
        <p:spPr bwMode="gray">
          <a:xfrm>
            <a:off x="-2196752" y="584200"/>
            <a:ext cx="2117377" cy="2154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a:solidFill>
                  <a:schemeClr val="tx1"/>
                </a:solidFill>
                <a:latin typeface="+mn-lt"/>
                <a:cs typeface="Arial" charset="0"/>
              </a:rPr>
              <a:t>  </a:t>
            </a: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endParaRPr lang="da-DK" altLang="da-DK" sz="1000" b="1" baseline="0" noProof="1">
              <a:solidFill>
                <a:schemeClr val="tx1"/>
              </a:solidFill>
              <a:latin typeface="+mn-lt"/>
              <a:cs typeface="Arial" charset="0"/>
            </a:endParaRPr>
          </a:p>
          <a:p>
            <a:pPr algn="r" eaLnBrk="1" hangingPunct="1">
              <a:spcBef>
                <a:spcPct val="0"/>
              </a:spcBef>
              <a:buFontTx/>
              <a:buNone/>
              <a:defRPr/>
            </a:pPr>
            <a:r>
              <a:rPr lang="da-DK" altLang="da-DK" sz="1000" b="1" baseline="0" noProof="1">
                <a:solidFill>
                  <a:schemeClr val="tx1"/>
                </a:solidFill>
                <a:latin typeface="+mn-lt"/>
                <a:cs typeface="Arial" charset="0"/>
              </a:rPr>
              <a:t>Typografier</a:t>
            </a:r>
          </a:p>
          <a:p>
            <a:pPr algn="r" eaLnBrk="1" hangingPunct="1">
              <a:spcBef>
                <a:spcPct val="0"/>
              </a:spcBef>
              <a:buFontTx/>
              <a:buNone/>
              <a:defRPr/>
            </a:pPr>
            <a:r>
              <a:rPr lang="da-DK" altLang="da-DK" sz="1000" b="0" baseline="0" noProof="1">
                <a:solidFill>
                  <a:schemeClr val="tx1"/>
                </a:solidFill>
                <a:latin typeface="+mn-lt"/>
                <a:cs typeface="Arial" charset="0"/>
              </a:rPr>
              <a:t>1. Niveau = Regular 25 pkt</a:t>
            </a:r>
          </a:p>
          <a:p>
            <a:pPr algn="r" eaLnBrk="1" hangingPunct="1">
              <a:spcBef>
                <a:spcPct val="0"/>
              </a:spcBef>
              <a:buFontTx/>
              <a:buNone/>
              <a:defRPr/>
            </a:pPr>
            <a:r>
              <a:rPr lang="da-DK" altLang="da-DK" sz="1000" b="0" noProof="1">
                <a:solidFill>
                  <a:schemeClr val="tx1"/>
                </a:solidFill>
                <a:latin typeface="+mn-lt"/>
                <a:cs typeface="Arial" charset="0"/>
              </a:rPr>
              <a:t>2. Niveau = Regular 14 pkt</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3. Niveau = </a:t>
            </a:r>
            <a:r>
              <a:rPr lang="da-DK" altLang="da-DK" sz="1000" b="0" baseline="0" noProof="1">
                <a:solidFill>
                  <a:schemeClr val="tx1"/>
                </a:solidFill>
                <a:latin typeface="+mn-lt"/>
                <a:cs typeface="Arial" charset="0"/>
              </a:rPr>
              <a:t>Light 14 pkt</a:t>
            </a:r>
            <a:br>
              <a:rPr lang="da-DK" altLang="da-DK" sz="1000" b="0" baseline="0" noProof="1">
                <a:solidFill>
                  <a:schemeClr val="tx1"/>
                </a:solidFill>
                <a:latin typeface="+mn-lt"/>
                <a:cs typeface="Arial" charset="0"/>
              </a:rPr>
            </a:br>
            <a:r>
              <a:rPr lang="da-DK" altLang="da-DK" sz="1000" b="0" baseline="0" noProof="1">
                <a:solidFill>
                  <a:schemeClr val="tx1"/>
                </a:solidFill>
                <a:latin typeface="+mn-lt"/>
                <a:cs typeface="Arial" charset="0"/>
              </a:rPr>
              <a:t>4. Niveau = Regular 10,5 pkt</a:t>
            </a:r>
            <a:br>
              <a:rPr lang="da-DK" altLang="da-DK" sz="1000" b="0" baseline="0" noProof="1">
                <a:solidFill>
                  <a:schemeClr val="tx1"/>
                </a:solidFill>
                <a:latin typeface="+mn-lt"/>
                <a:cs typeface="Arial" charset="0"/>
              </a:rPr>
            </a:br>
            <a:r>
              <a:rPr lang="da-DK" altLang="da-DK" sz="1000" b="0" baseline="0" noProof="1">
                <a:solidFill>
                  <a:schemeClr val="tx1"/>
                </a:solidFill>
                <a:latin typeface="+mn-lt"/>
                <a:cs typeface="Arial" charset="0"/>
              </a:rPr>
              <a:t>5. Niveau = Light 10,5 pkt</a:t>
            </a:r>
            <a:endParaRPr lang="da-DK" altLang="da-DK" sz="1000" b="0" noProof="1">
              <a:solidFill>
                <a:schemeClr val="tx1"/>
              </a:solidFill>
              <a:latin typeface="+mn-lt"/>
              <a:cs typeface="Arial" charset="0"/>
            </a:endParaRPr>
          </a:p>
        </p:txBody>
      </p:sp>
      <p:sp>
        <p:nvSpPr>
          <p:cNvPr id="44" name="AutoShape 4"/>
          <p:cNvSpPr>
            <a:spLocks/>
          </p:cNvSpPr>
          <p:nvPr userDrawn="1"/>
        </p:nvSpPr>
        <p:spPr bwMode="gray">
          <a:xfrm>
            <a:off x="9252520" y="1546869"/>
            <a:ext cx="2117377"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l" eaLnBrk="1" hangingPunct="1">
              <a:spcBef>
                <a:spcPct val="0"/>
              </a:spcBef>
              <a:buFontTx/>
              <a:buNone/>
              <a:defRPr/>
            </a:pPr>
            <a:r>
              <a:rPr lang="da-DK" altLang="da-DK" sz="1000" b="1" kern="1200" noProof="1">
                <a:solidFill>
                  <a:schemeClr val="tx1"/>
                </a:solidFill>
                <a:latin typeface="+mn-lt"/>
                <a:ea typeface="+mn-ea"/>
                <a:cs typeface="Arial" charset="0"/>
              </a:rPr>
              <a:t>Indsæt nyt billede</a:t>
            </a:r>
            <a:br>
              <a:rPr lang="da-DK" altLang="da-DK" sz="1000" b="1" kern="1200" noProof="1">
                <a:solidFill>
                  <a:schemeClr val="tx1"/>
                </a:solidFill>
                <a:latin typeface="+mn-lt"/>
                <a:ea typeface="+mn-ea"/>
                <a:cs typeface="Arial" charset="0"/>
              </a:rPr>
            </a:br>
            <a:r>
              <a:rPr lang="da-DK" altLang="da-DK" sz="1000" b="1" kern="1200" noProof="1">
                <a:solidFill>
                  <a:schemeClr val="tx1"/>
                </a:solidFill>
                <a:latin typeface="+mn-lt"/>
                <a:ea typeface="+mn-ea"/>
                <a:cs typeface="Arial" charset="0"/>
              </a:rPr>
              <a:t>1. </a:t>
            </a:r>
            <a:r>
              <a:rPr lang="da-DK" altLang="da-DK" sz="1000" b="0" kern="1200" noProof="1">
                <a:solidFill>
                  <a:schemeClr val="tx1"/>
                </a:solidFill>
                <a:latin typeface="+mn-lt"/>
                <a:ea typeface="+mn-ea"/>
                <a:cs typeface="Arial" charset="0"/>
              </a:rPr>
              <a:t>Højre klik på det</a:t>
            </a:r>
            <a:r>
              <a:rPr lang="da-DK" altLang="da-DK" sz="1000" b="0" kern="1200" baseline="0" noProof="1">
                <a:solidFill>
                  <a:schemeClr val="tx1"/>
                </a:solidFill>
                <a:latin typeface="+mn-lt"/>
                <a:ea typeface="+mn-ea"/>
                <a:cs typeface="Arial" charset="0"/>
              </a:rPr>
              <a:t> indsatte billede</a:t>
            </a:r>
            <a:br>
              <a:rPr lang="da-DK" altLang="da-DK" sz="1000" b="0" kern="1200" noProof="1">
                <a:solidFill>
                  <a:schemeClr val="tx1"/>
                </a:solidFill>
                <a:latin typeface="+mn-lt"/>
                <a:ea typeface="+mn-ea"/>
                <a:cs typeface="Arial" charset="0"/>
              </a:rPr>
            </a:br>
            <a:r>
              <a:rPr lang="da-DK" altLang="da-DK" sz="1000" b="1" kern="1200" noProof="1">
                <a:solidFill>
                  <a:schemeClr val="tx1"/>
                </a:solidFill>
                <a:latin typeface="+mn-lt"/>
                <a:ea typeface="+mn-ea"/>
                <a:cs typeface="Arial" charset="0"/>
              </a:rPr>
              <a:t>2. </a:t>
            </a:r>
            <a:r>
              <a:rPr lang="da-DK" altLang="da-DK" sz="1000" b="0" kern="1200" noProof="1">
                <a:solidFill>
                  <a:schemeClr val="tx1"/>
                </a:solidFill>
                <a:latin typeface="+mn-lt"/>
                <a:ea typeface="+mn-ea"/>
                <a:cs typeface="Arial" charset="0"/>
              </a:rPr>
              <a:t>Vælg</a:t>
            </a:r>
            <a:r>
              <a:rPr lang="da-DK" altLang="da-DK" sz="1000" b="0" kern="1200" baseline="0" noProof="1">
                <a:solidFill>
                  <a:schemeClr val="tx1"/>
                </a:solidFill>
                <a:latin typeface="+mn-lt"/>
                <a:ea typeface="+mn-ea"/>
                <a:cs typeface="Arial" charset="0"/>
              </a:rPr>
              <a:t> </a:t>
            </a:r>
            <a:r>
              <a:rPr lang="da-DK" altLang="da-DK" sz="1000" b="1" kern="1200" baseline="0" noProof="1">
                <a:solidFill>
                  <a:schemeClr val="tx1"/>
                </a:solidFill>
                <a:latin typeface="+mn-lt"/>
                <a:ea typeface="+mn-ea"/>
                <a:cs typeface="Arial" charset="0"/>
              </a:rPr>
              <a:t>Skift billede</a:t>
            </a:r>
          </a:p>
          <a:p>
            <a:pPr algn="l" eaLnBrk="1" hangingPunct="1">
              <a:spcBef>
                <a:spcPct val="0"/>
              </a:spcBef>
              <a:buFontTx/>
              <a:buNone/>
              <a:defRPr/>
            </a:pPr>
            <a:r>
              <a:rPr lang="da-DK" altLang="da-DK" sz="1000" b="1" kern="1200" baseline="0" noProof="1">
                <a:solidFill>
                  <a:schemeClr val="tx1"/>
                </a:solidFill>
                <a:latin typeface="+mn-lt"/>
                <a:ea typeface="+mn-ea"/>
                <a:cs typeface="Arial" charset="0"/>
              </a:rPr>
              <a:t>3. </a:t>
            </a:r>
            <a:r>
              <a:rPr lang="da-DK" altLang="da-DK" sz="1000" b="0" kern="1200" baseline="0" noProof="1">
                <a:solidFill>
                  <a:schemeClr val="tx1"/>
                </a:solidFill>
                <a:latin typeface="+mn-lt"/>
                <a:ea typeface="+mn-ea"/>
                <a:cs typeface="Arial" charset="0"/>
              </a:rPr>
              <a:t>Vælg det nye billede</a:t>
            </a:r>
            <a:br>
              <a:rPr lang="da-DK" altLang="da-DK" sz="1000" b="0" kern="1200" baseline="0" noProof="1">
                <a:solidFill>
                  <a:schemeClr val="tx1"/>
                </a:solidFill>
                <a:latin typeface="+mn-lt"/>
                <a:ea typeface="+mn-ea"/>
                <a:cs typeface="Arial" charset="0"/>
              </a:rPr>
            </a:br>
            <a:r>
              <a:rPr lang="da-DK" altLang="da-DK" sz="1000" b="1" kern="1200" baseline="0" noProof="1">
                <a:solidFill>
                  <a:schemeClr val="tx1"/>
                </a:solidFill>
                <a:latin typeface="+mn-lt"/>
                <a:ea typeface="+mn-ea"/>
                <a:cs typeface="Arial" charset="0"/>
              </a:rPr>
              <a:t>4.</a:t>
            </a:r>
            <a:r>
              <a:rPr lang="da-DK" altLang="da-DK" sz="1000" b="0" kern="1200" baseline="0" noProof="1">
                <a:solidFill>
                  <a:schemeClr val="tx1"/>
                </a:solidFill>
                <a:latin typeface="+mn-lt"/>
                <a:ea typeface="+mn-ea"/>
                <a:cs typeface="Arial" charset="0"/>
              </a:rPr>
              <a:t> Tryk </a:t>
            </a:r>
            <a:r>
              <a:rPr lang="da-DK" altLang="da-DK" sz="1000" b="1" kern="1200" baseline="0" noProof="1">
                <a:solidFill>
                  <a:schemeClr val="tx1"/>
                </a:solidFill>
                <a:latin typeface="+mn-lt"/>
                <a:ea typeface="+mn-ea"/>
                <a:cs typeface="Arial" charset="0"/>
              </a:rPr>
              <a:t>Indsæt</a:t>
            </a:r>
            <a:br>
              <a:rPr lang="da-DK" altLang="da-DK" sz="1000" b="1" kern="1200" baseline="0" noProof="1">
                <a:solidFill>
                  <a:schemeClr val="tx1"/>
                </a:solidFill>
                <a:latin typeface="+mn-lt"/>
                <a:ea typeface="+mn-ea"/>
                <a:cs typeface="Arial" charset="0"/>
              </a:rPr>
            </a:br>
            <a:r>
              <a:rPr lang="da-DK" altLang="da-DK" sz="1000" b="1" kern="1200" baseline="0" noProof="1">
                <a:solidFill>
                  <a:schemeClr val="tx1"/>
                </a:solidFill>
                <a:latin typeface="+mn-lt"/>
                <a:ea typeface="+mn-ea"/>
                <a:cs typeface="Arial" charset="0"/>
              </a:rPr>
              <a:t>5. </a:t>
            </a:r>
            <a:r>
              <a:rPr lang="da-DK" altLang="da-DK" sz="1000" b="0" kern="1200" baseline="0" noProof="1">
                <a:solidFill>
                  <a:schemeClr val="tx1"/>
                </a:solidFill>
                <a:latin typeface="+mn-lt"/>
                <a:ea typeface="+mn-ea"/>
                <a:cs typeface="Arial" charset="0"/>
              </a:rPr>
              <a:t>Højre klik og vælg </a:t>
            </a:r>
            <a:br>
              <a:rPr lang="da-DK" altLang="da-DK" sz="1000" b="0" kern="1200" baseline="0" noProof="1">
                <a:solidFill>
                  <a:schemeClr val="tx1"/>
                </a:solidFill>
                <a:latin typeface="+mn-lt"/>
                <a:ea typeface="+mn-ea"/>
                <a:cs typeface="Arial" charset="0"/>
              </a:rPr>
            </a:br>
            <a:r>
              <a:rPr lang="da-DK" altLang="da-DK" sz="1000" b="1" kern="1200" baseline="0" noProof="1">
                <a:solidFill>
                  <a:schemeClr val="tx1"/>
                </a:solidFill>
                <a:latin typeface="+mn-lt"/>
                <a:ea typeface="+mn-ea"/>
                <a:cs typeface="Arial" charset="0"/>
              </a:rPr>
              <a:t>Nulstil</a:t>
            </a:r>
            <a:r>
              <a:rPr lang="da-DK" altLang="da-DK" sz="1000" b="0" kern="1200" baseline="0" noProof="1">
                <a:solidFill>
                  <a:schemeClr val="tx1"/>
                </a:solidFill>
                <a:latin typeface="+mn-lt"/>
                <a:ea typeface="+mn-ea"/>
                <a:cs typeface="Arial" charset="0"/>
              </a:rPr>
              <a:t> hvis pladsholderen </a:t>
            </a:r>
            <a:br>
              <a:rPr lang="da-DK" altLang="da-DK" sz="1000" b="0" kern="1200" baseline="0" noProof="1">
                <a:solidFill>
                  <a:schemeClr val="tx1"/>
                </a:solidFill>
                <a:latin typeface="+mn-lt"/>
                <a:ea typeface="+mn-ea"/>
                <a:cs typeface="Arial" charset="0"/>
              </a:rPr>
            </a:br>
            <a:r>
              <a:rPr lang="da-DK" altLang="da-DK" sz="1000" b="0" kern="1200" baseline="0" noProof="1">
                <a:solidFill>
                  <a:schemeClr val="tx1"/>
                </a:solidFill>
                <a:latin typeface="+mn-lt"/>
                <a:ea typeface="+mn-ea"/>
                <a:cs typeface="Arial" charset="0"/>
              </a:rPr>
              <a:t>forandrer sig</a:t>
            </a:r>
            <a:endParaRPr lang="da-DK" altLang="da-DK" sz="1000" b="0" kern="1200" noProof="1">
              <a:solidFill>
                <a:schemeClr val="tx1"/>
              </a:solidFill>
              <a:latin typeface="+mn-lt"/>
              <a:ea typeface="+mn-ea"/>
              <a:cs typeface="Arial" charset="0"/>
            </a:endParaRPr>
          </a:p>
        </p:txBody>
      </p:sp>
    </p:spTree>
    <p:extLst>
      <p:ext uri="{BB962C8B-B14F-4D97-AF65-F5344CB8AC3E}">
        <p14:creationId xmlns:p14="http://schemas.microsoft.com/office/powerpoint/2010/main" val="3641112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holdsside VI - tekst/citat">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769006F1-A6AF-413B-AB71-74C0F11C5094}" type="datetime2">
              <a:rPr lang="da-DK" smtClean="0"/>
              <a:t>26. september 2024</a:t>
            </a:fld>
            <a:endParaRPr lang="da-DK" dirty="0"/>
          </a:p>
        </p:txBody>
      </p:sp>
      <p:sp>
        <p:nvSpPr>
          <p:cNvPr id="4" name="Pladsholder til diasnummer 3"/>
          <p:cNvSpPr>
            <a:spLocks noGrp="1"/>
          </p:cNvSpPr>
          <p:nvPr>
            <p:ph type="sldNum" sz="quarter" idx="11"/>
          </p:nvPr>
        </p:nvSpPr>
        <p:spPr/>
        <p:txBody>
          <a:bodyPr/>
          <a:lstStyle/>
          <a:p>
            <a:fld id="{5BA07366-CB75-4AA8-9E5B-928B849F427C}" type="slidenum">
              <a:rPr lang="da-DK" smtClean="0"/>
              <a:pPr/>
              <a:t>‹nr.›</a:t>
            </a:fld>
            <a:endParaRPr lang="da-DK" dirty="0"/>
          </a:p>
        </p:txBody>
      </p:sp>
      <p:sp>
        <p:nvSpPr>
          <p:cNvPr id="5" name="Pladsholder til sidefod 4"/>
          <p:cNvSpPr>
            <a:spLocks noGrp="1"/>
          </p:cNvSpPr>
          <p:nvPr>
            <p:ph type="ftr" sz="quarter" idx="12"/>
          </p:nvPr>
        </p:nvSpPr>
        <p:spPr/>
        <p:txBody>
          <a:bodyPr/>
          <a:lstStyle/>
          <a:p>
            <a:r>
              <a:rPr lang="da-DK" dirty="0"/>
              <a:t>Titel på præsentationen</a:t>
            </a:r>
          </a:p>
        </p:txBody>
      </p:sp>
      <p:sp>
        <p:nvSpPr>
          <p:cNvPr id="9" name="Pladsholder til tekst 7"/>
          <p:cNvSpPr>
            <a:spLocks noGrp="1"/>
          </p:cNvSpPr>
          <p:nvPr>
            <p:ph type="body" sz="quarter" idx="13" hasCustomPrompt="1"/>
          </p:nvPr>
        </p:nvSpPr>
        <p:spPr>
          <a:xfrm>
            <a:off x="577455" y="584199"/>
            <a:ext cx="3887786" cy="5257801"/>
          </a:xfrm>
        </p:spPr>
        <p:txBody>
          <a:bodyPr tIns="36000"/>
          <a:lstStyle>
            <a:lvl1pPr marL="0" indent="0">
              <a:lnSpc>
                <a:spcPct val="83000"/>
              </a:lnSpc>
              <a:spcBef>
                <a:spcPts val="600"/>
              </a:spcBef>
              <a:spcAft>
                <a:spcPts val="0"/>
              </a:spcAft>
              <a:buFontTx/>
              <a:buNone/>
              <a:defRPr lang="da-DK" sz="1800" kern="1200" spc="-90" baseline="0" dirty="0" smtClean="0">
                <a:solidFill>
                  <a:schemeClr val="tx1"/>
                </a:solidFill>
                <a:latin typeface="+mn-lt"/>
                <a:ea typeface="+mn-ea"/>
                <a:cs typeface="+mn-cs"/>
              </a:defRPr>
            </a:lvl1pPr>
            <a:lvl2pPr>
              <a:spcBef>
                <a:spcPts val="600"/>
              </a:spcBef>
              <a:defRPr lang="da-DK" sz="1400" kern="1200" spc="-90" baseline="0" dirty="0" smtClean="0">
                <a:solidFill>
                  <a:schemeClr val="tx1"/>
                </a:solidFill>
                <a:latin typeface="+mn-lt"/>
                <a:ea typeface="+mn-ea"/>
                <a:cs typeface="+mn-cs"/>
              </a:defRPr>
            </a:lvl2pPr>
            <a:lvl3pPr>
              <a:spcBef>
                <a:spcPts val="600"/>
              </a:spcBef>
              <a:defRPr lang="da-DK" sz="1400" kern="1200" spc="-90" baseline="0" dirty="0" smtClean="0">
                <a:solidFill>
                  <a:schemeClr val="tx1"/>
                </a:solidFill>
                <a:latin typeface="VIA Type Office Light" panose="02000503000000020004" pitchFamily="2" charset="0"/>
                <a:ea typeface="+mn-ea"/>
                <a:cs typeface="+mn-cs"/>
              </a:defRPr>
            </a:lvl3pPr>
            <a:lvl4pPr marL="0" indent="0">
              <a:lnSpc>
                <a:spcPct val="89000"/>
              </a:lnSpc>
              <a:spcBef>
                <a:spcPts val="0"/>
              </a:spcBef>
              <a:buNone/>
              <a:defRPr lang="da-DK" sz="1050" kern="1200" dirty="0" smtClean="0">
                <a:solidFill>
                  <a:schemeClr val="tx1"/>
                </a:solidFill>
                <a:latin typeface="+mn-lt"/>
                <a:ea typeface="+mn-ea"/>
                <a:cs typeface="+mn-cs"/>
              </a:defRPr>
            </a:lvl4pPr>
            <a:lvl5pPr>
              <a:defRPr lang="en-GB" sz="1050" kern="1200" dirty="0">
                <a:solidFill>
                  <a:schemeClr val="tx1"/>
                </a:solidFill>
                <a:latin typeface="VIA Type Office Light" panose="02000503000000020004" pitchFamily="2" charset="0"/>
                <a:ea typeface="+mn-ea"/>
                <a:cs typeface="+mn-cs"/>
              </a:defRPr>
            </a:lvl5pPr>
          </a:lstStyle>
          <a:p>
            <a:pPr lvl="0"/>
            <a:r>
              <a:rPr lang="da-DK" dirty="0"/>
              <a:t>Første niveau tekst </a:t>
            </a:r>
            <a:r>
              <a:rPr lang="da-DK" dirty="0" err="1"/>
              <a:t>regular</a:t>
            </a:r>
            <a:r>
              <a:rPr lang="da-DK" dirty="0"/>
              <a:t>, brug forøg/formindsk listeniveau for at hoppe mellem niveauerne</a:t>
            </a:r>
          </a:p>
          <a:p>
            <a:pPr marL="0" lvl="1" indent="0" algn="l" defTabSz="914400" rtl="0" eaLnBrk="1" latinLnBrk="0" hangingPunct="1">
              <a:lnSpc>
                <a:spcPct val="89000"/>
              </a:lnSpc>
              <a:spcBef>
                <a:spcPts val="0"/>
              </a:spcBef>
              <a:buFont typeface="VIA Type Office" panose="02000503000000020004" pitchFamily="2" charset="0"/>
              <a:buNone/>
            </a:pPr>
            <a:r>
              <a:rPr lang="da-DK" dirty="0"/>
              <a:t>H5 </a:t>
            </a:r>
            <a:r>
              <a:rPr lang="da-DK" dirty="0" err="1"/>
              <a:t>Regular</a:t>
            </a:r>
            <a:endParaRPr lang="da-DK" dirty="0"/>
          </a:p>
          <a:p>
            <a:pPr marL="0" lvl="2" indent="0" algn="l" defTabSz="914400" rtl="0" eaLnBrk="1" latinLnBrk="0" hangingPunct="1">
              <a:lnSpc>
                <a:spcPct val="89000"/>
              </a:lnSpc>
              <a:spcBef>
                <a:spcPts val="0"/>
              </a:spcBef>
              <a:buFontTx/>
              <a:buNone/>
            </a:pPr>
            <a:r>
              <a:rPr lang="da-DK" dirty="0"/>
              <a:t>H5 Light</a:t>
            </a:r>
          </a:p>
          <a:p>
            <a:pPr lvl="3"/>
            <a:r>
              <a:rPr lang="da-DK" dirty="0"/>
              <a:t>H6 </a:t>
            </a:r>
            <a:r>
              <a:rPr lang="da-DK" dirty="0" err="1"/>
              <a:t>Regular</a:t>
            </a:r>
            <a:endParaRPr lang="da-DK" dirty="0"/>
          </a:p>
          <a:p>
            <a:pPr marL="0" lvl="4" indent="0" algn="l" defTabSz="914400" rtl="0" eaLnBrk="1" latinLnBrk="0" hangingPunct="1">
              <a:lnSpc>
                <a:spcPct val="89000"/>
              </a:lnSpc>
              <a:spcBef>
                <a:spcPts val="0"/>
              </a:spcBef>
              <a:buFont typeface="VIA Type Office" panose="02000503000000020004" pitchFamily="2" charset="0"/>
              <a:buNone/>
            </a:pPr>
            <a:r>
              <a:rPr lang="da-DK" dirty="0"/>
              <a:t>H6 Light</a:t>
            </a:r>
          </a:p>
        </p:txBody>
      </p:sp>
      <p:sp>
        <p:nvSpPr>
          <p:cNvPr id="13" name="AutoShape 4"/>
          <p:cNvSpPr>
            <a:spLocks/>
          </p:cNvSpPr>
          <p:nvPr userDrawn="1"/>
        </p:nvSpPr>
        <p:spPr bwMode="gray">
          <a:xfrm>
            <a:off x="9252520" y="584200"/>
            <a:ext cx="211737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l" eaLnBrk="1" hangingPunct="1">
              <a:spcBef>
                <a:spcPct val="0"/>
              </a:spcBef>
              <a:buFontTx/>
              <a:buNone/>
              <a:defRPr/>
            </a:pPr>
            <a:r>
              <a:rPr lang="da-DK" altLang="da-DK" sz="1000" b="1" noProof="1">
                <a:solidFill>
                  <a:schemeClr val="tx1"/>
                </a:solidFill>
                <a:latin typeface="+mn-lt"/>
                <a:cs typeface="Arial" charset="0"/>
              </a:rPr>
              <a:t>Highlight </a:t>
            </a:r>
            <a:r>
              <a:rPr lang="da-DK" altLang="da-DK" sz="1000" b="0" noProof="1">
                <a:solidFill>
                  <a:schemeClr val="tx1"/>
                </a:solidFill>
                <a:latin typeface="+mn-lt"/>
                <a:cs typeface="Arial" charset="0"/>
              </a:rPr>
              <a:t>linje(r)/ord i overskriften</a:t>
            </a:r>
            <a:r>
              <a:rPr lang="da-DK" altLang="da-DK" sz="1000" b="0" baseline="0" noProof="1">
                <a:solidFill>
                  <a:schemeClr val="tx1"/>
                </a:solidFill>
                <a:latin typeface="+mn-lt"/>
                <a:cs typeface="Arial" charset="0"/>
              </a:rPr>
              <a:t> </a:t>
            </a:r>
            <a:r>
              <a:rPr lang="da-DK" altLang="da-DK" sz="1000" b="0" noProof="1">
                <a:solidFill>
                  <a:schemeClr val="tx1"/>
                </a:solidFill>
                <a:latin typeface="+mn-lt"/>
                <a:cs typeface="Arial" charset="0"/>
              </a:rPr>
              <a:t>ved at markere teksten </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og vælge Overskrift-fonten</a:t>
            </a:r>
            <a:r>
              <a:rPr lang="da-DK" altLang="da-DK" sz="1000" b="0" baseline="0" noProof="1">
                <a:solidFill>
                  <a:schemeClr val="tx1"/>
                </a:solidFill>
                <a:latin typeface="+mn-lt"/>
                <a:cs typeface="Arial" charset="0"/>
              </a:rPr>
              <a:t> </a:t>
            </a:r>
            <a:br>
              <a:rPr lang="da-DK" altLang="da-DK" sz="1000" b="1" baseline="0" noProof="1">
                <a:solidFill>
                  <a:schemeClr val="tx1"/>
                </a:solidFill>
                <a:latin typeface="+mn-lt"/>
                <a:cs typeface="Arial" charset="0"/>
              </a:rPr>
            </a:br>
            <a:r>
              <a:rPr lang="da-DK" altLang="da-DK" sz="1000" b="1" baseline="0" noProof="1">
                <a:solidFill>
                  <a:schemeClr val="tx1"/>
                </a:solidFill>
                <a:latin typeface="+mn-lt"/>
                <a:cs typeface="Arial" charset="0"/>
              </a:rPr>
              <a:t>VIA Type Office regular</a:t>
            </a:r>
          </a:p>
        </p:txBody>
      </p:sp>
      <p:grpSp>
        <p:nvGrpSpPr>
          <p:cNvPr id="7" name="Gruppe 6"/>
          <p:cNvGrpSpPr/>
          <p:nvPr userDrawn="1"/>
        </p:nvGrpSpPr>
        <p:grpSpPr>
          <a:xfrm>
            <a:off x="-552513" y="1507530"/>
            <a:ext cx="457200" cy="464820"/>
            <a:chOff x="-552513" y="3200301"/>
            <a:chExt cx="457200" cy="464820"/>
          </a:xfrm>
        </p:grpSpPr>
        <p:pic>
          <p:nvPicPr>
            <p:cNvPr id="2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2513" y="3200301"/>
              <a:ext cx="45720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Rounded Rectangle 43"/>
            <p:cNvSpPr/>
            <p:nvPr userDrawn="1"/>
          </p:nvSpPr>
          <p:spPr>
            <a:xfrm>
              <a:off x="-323913" y="3200301"/>
              <a:ext cx="214312"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pic>
          <p:nvPicPr>
            <p:cNvPr id="24"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46123" y="3455571"/>
              <a:ext cx="438150" cy="20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45"/>
            <p:cNvSpPr/>
            <p:nvPr userDrawn="1"/>
          </p:nvSpPr>
          <p:spPr>
            <a:xfrm>
              <a:off x="-327048" y="3455571"/>
              <a:ext cx="219075" cy="201612"/>
            </a:xfrm>
            <a:prstGeom prst="rect">
              <a:avLst/>
            </a:prstGeom>
            <a:solidFill>
              <a:srgbClr val="FFFFFF">
                <a:alpha val="65882"/>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sp>
          <p:nvSpPr>
            <p:cNvPr id="26" name="Rounded Rectangle 46"/>
            <p:cNvSpPr/>
            <p:nvPr userDrawn="1"/>
          </p:nvSpPr>
          <p:spPr>
            <a:xfrm>
              <a:off x="-541361" y="3458746"/>
              <a:ext cx="214313" cy="20637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da-DK" sz="2400" dirty="0"/>
            </a:p>
          </p:txBody>
        </p:sp>
      </p:grpSp>
      <p:sp>
        <p:nvSpPr>
          <p:cNvPr id="28" name="Title 1"/>
          <p:cNvSpPr>
            <a:spLocks noGrp="1"/>
          </p:cNvSpPr>
          <p:nvPr>
            <p:ph type="title" hasCustomPrompt="1"/>
          </p:nvPr>
        </p:nvSpPr>
        <p:spPr>
          <a:xfrm>
            <a:off x="4631419" y="584198"/>
            <a:ext cx="3937026" cy="3672893"/>
          </a:xfrm>
        </p:spPr>
        <p:txBody>
          <a:bodyPr/>
          <a:lstStyle>
            <a:lvl1pPr>
              <a:defRPr baseline="0"/>
            </a:lvl1pPr>
          </a:lstStyle>
          <a:p>
            <a:r>
              <a:rPr lang="da-DK" dirty="0"/>
              <a:t>Overskrift i flere linjer</a:t>
            </a:r>
          </a:p>
        </p:txBody>
      </p:sp>
      <p:pic>
        <p:nvPicPr>
          <p:cNvPr id="29" name="Picture 3"/>
          <p:cNvPicPr>
            <a:picLocks noChangeAspect="1" noChangeArrowheads="1"/>
          </p:cNvPicPr>
          <p:nvPr userDrawn="1"/>
        </p:nvPicPr>
        <p:blipFill rotWithShape="1">
          <a:blip r:embed="rId4">
            <a:extLst>
              <a:ext uri="{28A0092B-C50C-407E-A947-70E740481C1C}">
                <a14:useLocalDpi xmlns:a14="http://schemas.microsoft.com/office/drawing/2010/main" val="0"/>
              </a:ext>
            </a:extLst>
          </a:blip>
          <a:srcRect b="87042"/>
          <a:stretch/>
        </p:blipFill>
        <p:spPr bwMode="auto">
          <a:xfrm>
            <a:off x="9252520" y="1232756"/>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AutoShape 4"/>
          <p:cNvSpPr>
            <a:spLocks/>
          </p:cNvSpPr>
          <p:nvPr userDrawn="1"/>
        </p:nvSpPr>
        <p:spPr bwMode="gray">
          <a:xfrm>
            <a:off x="-2196752" y="584200"/>
            <a:ext cx="211737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baseline="0" noProof="1">
                <a:solidFill>
                  <a:schemeClr val="tx1"/>
                </a:solidFill>
                <a:latin typeface="+mn-lt"/>
                <a:cs typeface="Arial" charset="0"/>
              </a:rPr>
              <a:t>Typografier</a:t>
            </a:r>
          </a:p>
          <a:p>
            <a:pPr algn="r" eaLnBrk="1" hangingPunct="1">
              <a:spcBef>
                <a:spcPct val="0"/>
              </a:spcBef>
              <a:buFontTx/>
              <a:buNone/>
              <a:defRPr/>
            </a:pPr>
            <a:r>
              <a:rPr lang="da-DK" altLang="da-DK" sz="1000" b="0" baseline="0" noProof="1">
                <a:solidFill>
                  <a:schemeClr val="tx1"/>
                </a:solidFill>
                <a:latin typeface="+mn-lt"/>
                <a:cs typeface="Arial" charset="0"/>
              </a:rPr>
              <a:t>1. Niveau = Regular 18 pkt</a:t>
            </a:r>
          </a:p>
          <a:p>
            <a:pPr algn="r" eaLnBrk="1" hangingPunct="1">
              <a:spcBef>
                <a:spcPct val="0"/>
              </a:spcBef>
              <a:buFontTx/>
              <a:buNone/>
              <a:defRPr/>
            </a:pPr>
            <a:r>
              <a:rPr lang="da-DK" altLang="da-DK" sz="1000" b="0" noProof="1">
                <a:solidFill>
                  <a:schemeClr val="tx1"/>
                </a:solidFill>
                <a:latin typeface="+mn-lt"/>
                <a:cs typeface="Arial" charset="0"/>
              </a:rPr>
              <a:t>2. Niveau = Regular 14 pkt</a:t>
            </a:r>
            <a:br>
              <a:rPr lang="da-DK" altLang="da-DK" sz="1000" b="0" noProof="1">
                <a:solidFill>
                  <a:schemeClr val="tx1"/>
                </a:solidFill>
                <a:latin typeface="+mn-lt"/>
                <a:cs typeface="Arial" charset="0"/>
              </a:rPr>
            </a:br>
            <a:br>
              <a:rPr lang="da-DK" altLang="da-DK" sz="1000" b="0" baseline="0" noProof="1">
                <a:solidFill>
                  <a:schemeClr val="tx1"/>
                </a:solidFill>
                <a:latin typeface="+mn-lt"/>
                <a:cs typeface="Arial" charset="0"/>
              </a:rPr>
            </a:br>
            <a:r>
              <a:rPr lang="da-DK" altLang="da-DK" sz="1000" b="0" baseline="0" noProof="1">
                <a:solidFill>
                  <a:schemeClr val="tx1"/>
                </a:solidFill>
                <a:latin typeface="+mn-lt"/>
                <a:cs typeface="Arial" charset="0"/>
              </a:rPr>
              <a:t>Brug </a:t>
            </a:r>
            <a:r>
              <a:rPr lang="da-DK" altLang="da-DK" sz="1000" b="1" baseline="0" noProof="1">
                <a:solidFill>
                  <a:schemeClr val="tx1"/>
                </a:solidFill>
                <a:latin typeface="+mn-lt"/>
                <a:cs typeface="Arial" charset="0"/>
              </a:rPr>
              <a:t>‘Forøg/Formindsk listeniveau’ </a:t>
            </a:r>
            <a:r>
              <a:rPr lang="da-DK" altLang="da-DK" sz="1000" b="0" baseline="0" noProof="1">
                <a:solidFill>
                  <a:schemeClr val="tx1"/>
                </a:solidFill>
                <a:latin typeface="+mn-lt"/>
                <a:cs typeface="Arial" charset="0"/>
              </a:rPr>
              <a:t>for at hoppe mellem niveauer </a:t>
            </a:r>
            <a:endParaRPr lang="da-DK" altLang="da-DK" sz="1000" b="0" noProof="1">
              <a:solidFill>
                <a:schemeClr val="tx1"/>
              </a:solidFill>
              <a:latin typeface="+mn-lt"/>
              <a:cs typeface="Arial" charset="0"/>
            </a:endParaRPr>
          </a:p>
        </p:txBody>
      </p:sp>
      <p:grpSp>
        <p:nvGrpSpPr>
          <p:cNvPr id="31" name="Gruppe 30"/>
          <p:cNvGrpSpPr/>
          <p:nvPr userDrawn="1"/>
        </p:nvGrpSpPr>
        <p:grpSpPr>
          <a:xfrm>
            <a:off x="-2261220" y="3657183"/>
            <a:ext cx="2148167" cy="3180414"/>
            <a:chOff x="-2261220" y="2628888"/>
            <a:chExt cx="2148167" cy="3180414"/>
          </a:xfrm>
        </p:grpSpPr>
        <p:pic>
          <p:nvPicPr>
            <p:cNvPr id="32"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33" name="TextBox 11"/>
            <p:cNvSpPr txBox="1"/>
            <p:nvPr userDrawn="1"/>
          </p:nvSpPr>
          <p:spPr>
            <a:xfrm>
              <a:off x="-1944724" y="2628888"/>
              <a:ext cx="1824090" cy="846386"/>
            </a:xfrm>
            <a:prstGeom prst="rect">
              <a:avLst/>
            </a:prstGeom>
            <a:noFill/>
            <a:ln>
              <a:noFill/>
            </a:ln>
          </p:spPr>
          <p:txBody>
            <a:bodyPr wrap="square" lIns="0" tIns="0" rIns="0" bIns="0">
              <a:spAutoFit/>
            </a:bodyPr>
            <a:lstStyle/>
            <a:p>
              <a:pPr algn="r">
                <a:spcBef>
                  <a:spcPts val="600"/>
                </a:spcBef>
                <a:defRPr/>
              </a:pPr>
              <a:r>
                <a:rPr lang="da-DK" sz="1000" b="1" noProof="1">
                  <a:solidFill>
                    <a:schemeClr val="tx1"/>
                  </a:solidFill>
                  <a:latin typeface="+mn-lt"/>
                  <a:cs typeface="Arial" panose="020B0604020202020204" pitchFamily="34" charset="0"/>
                </a:rPr>
                <a:t>Skift baggrundsfarve</a:t>
              </a:r>
              <a:br>
                <a:rPr lang="da-DK" sz="1000" b="1" noProof="1">
                  <a:solidFill>
                    <a:schemeClr val="tx1"/>
                  </a:solidFill>
                  <a:latin typeface="+mn-lt"/>
                  <a:cs typeface="Arial" panose="020B0604020202020204" pitchFamily="34" charset="0"/>
                </a:rPr>
              </a:br>
              <a:r>
                <a:rPr lang="da-DK" sz="1000" b="1" noProof="1">
                  <a:solidFill>
                    <a:schemeClr val="tx1"/>
                  </a:solidFill>
                  <a:latin typeface="+mn-lt"/>
                  <a:cs typeface="Arial" panose="020B0604020202020204" pitchFamily="34" charset="0"/>
                </a:rPr>
                <a:t>1. </a:t>
              </a:r>
              <a:r>
                <a:rPr lang="da-DK" sz="1000" b="0" noProof="1">
                  <a:solidFill>
                    <a:schemeClr val="tx1"/>
                  </a:solidFill>
                  <a:latin typeface="+mn-lt"/>
                  <a:cs typeface="Arial" panose="020B0604020202020204" pitchFamily="34" charset="0"/>
                </a:rPr>
                <a:t>K</a:t>
              </a:r>
              <a:r>
                <a:rPr lang="da-DK" sz="1000" noProof="1">
                  <a:solidFill>
                    <a:schemeClr val="tx1"/>
                  </a:solidFill>
                  <a:latin typeface="+mn-lt"/>
                  <a:cs typeface="Arial" panose="020B0604020202020204" pitchFamily="34" charset="0"/>
                </a:rPr>
                <a:t>lik udenfor diaset,</a:t>
              </a:r>
              <a:r>
                <a:rPr lang="da-DK" sz="1000" baseline="0" noProof="1">
                  <a:solidFill>
                    <a:schemeClr val="tx1"/>
                  </a:solidFill>
                  <a:latin typeface="+mn-lt"/>
                  <a:cs typeface="Arial" panose="020B0604020202020204" pitchFamily="34" charset="0"/>
                </a:rPr>
                <a:t> vælg </a:t>
              </a:r>
              <a:r>
                <a:rPr lang="da-DK" sz="1000" b="1" baseline="0" noProof="1">
                  <a:solidFill>
                    <a:schemeClr val="tx1"/>
                  </a:solidFill>
                  <a:latin typeface="+mn-lt"/>
                  <a:cs typeface="Arial" panose="020B0604020202020204" pitchFamily="34" charset="0"/>
                </a:rPr>
                <a:t>Formater baggrund </a:t>
              </a:r>
            </a:p>
            <a:p>
              <a:pPr algn="r">
                <a:spcBef>
                  <a:spcPts val="600"/>
                </a:spcBef>
                <a:defRPr/>
              </a:pPr>
              <a:r>
                <a:rPr lang="da-DK" sz="1000" b="1" noProof="1">
                  <a:solidFill>
                    <a:schemeClr val="tx1"/>
                  </a:solidFill>
                  <a:latin typeface="+mn-lt"/>
                  <a:cs typeface="Arial" panose="020B0604020202020204" pitchFamily="34" charset="0"/>
                </a:rPr>
                <a:t>2. </a:t>
              </a:r>
              <a:r>
                <a:rPr lang="da-DK" sz="1000" b="0" noProof="1">
                  <a:solidFill>
                    <a:schemeClr val="tx1"/>
                  </a:solidFill>
                  <a:latin typeface="+mn-lt"/>
                  <a:cs typeface="Arial" panose="020B0604020202020204" pitchFamily="34" charset="0"/>
                </a:rPr>
                <a:t>Vælg</a:t>
              </a:r>
              <a:r>
                <a:rPr lang="da-DK" sz="1000" b="1" noProof="1">
                  <a:solidFill>
                    <a:schemeClr val="tx1"/>
                  </a:solidFill>
                  <a:latin typeface="+mn-lt"/>
                  <a:cs typeface="Arial" panose="020B0604020202020204" pitchFamily="34" charset="0"/>
                </a:rPr>
                <a:t> ‘Massiv udfyldning’</a:t>
              </a:r>
              <a:r>
                <a:rPr lang="da-DK" sz="1000" b="0" noProof="1">
                  <a:solidFill>
                    <a:schemeClr val="tx1"/>
                  </a:solidFill>
                  <a:latin typeface="+mn-lt"/>
                  <a:cs typeface="Arial" panose="020B0604020202020204" pitchFamily="34" charset="0"/>
                </a:rPr>
                <a:t> og vælg farve</a:t>
              </a:r>
              <a:r>
                <a:rPr lang="da-DK" sz="1000" b="0" baseline="0" noProof="1">
                  <a:solidFill>
                    <a:schemeClr val="tx1"/>
                  </a:solidFill>
                  <a:latin typeface="+mn-lt"/>
                  <a:cs typeface="Arial" panose="020B0604020202020204" pitchFamily="34" charset="0"/>
                </a:rPr>
                <a:t> fra VIAs farvepalette</a:t>
              </a:r>
            </a:p>
          </p:txBody>
        </p:sp>
        <p:grpSp>
          <p:nvGrpSpPr>
            <p:cNvPr id="34" name="Gruppe 33"/>
            <p:cNvGrpSpPr/>
            <p:nvPr userDrawn="1"/>
          </p:nvGrpSpPr>
          <p:grpSpPr>
            <a:xfrm>
              <a:off x="-1426464" y="4317211"/>
              <a:ext cx="1313411" cy="1492091"/>
              <a:chOff x="-1426464" y="4279878"/>
              <a:chExt cx="1313411" cy="1492091"/>
            </a:xfrm>
          </p:grpSpPr>
          <p:pic>
            <p:nvPicPr>
              <p:cNvPr id="35"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36" name="Lige forbindelse 35"/>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Lige forbindelse 36"/>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ktangel 37"/>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sp>
        <p:nvSpPr>
          <p:cNvPr id="39" name="Tekstboks 38"/>
          <p:cNvSpPr txBox="1"/>
          <p:nvPr userDrawn="1"/>
        </p:nvSpPr>
        <p:spPr>
          <a:xfrm>
            <a:off x="-2389014" y="5918968"/>
            <a:ext cx="962550" cy="534368"/>
          </a:xfrm>
          <a:prstGeom prst="rect">
            <a:avLst/>
          </a:prstGeom>
          <a:solidFill>
            <a:schemeClr val="bg2">
              <a:lumMod val="20000"/>
              <a:lumOff val="80000"/>
            </a:schemeClr>
          </a:solidFill>
        </p:spPr>
        <p:txBody>
          <a:bodyPr wrap="square" lIns="0" tIns="36000" rIns="36000" bIns="3600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t>Den lyse grå baggrundsfarve </a:t>
            </a:r>
            <a:b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br>
            <a: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t>er highlightet </a:t>
            </a:r>
            <a:endParaRPr kumimoji="0" lang="da-DK" sz="1000" b="1" i="0" u="none" strike="noStrike" kern="1200" cap="none" spc="0" normalizeH="0" baseline="0" noProof="1">
              <a:ln>
                <a:noFill/>
              </a:ln>
              <a:solidFill>
                <a:srgbClr val="414141"/>
              </a:solidFill>
              <a:effectLst/>
              <a:uLnTx/>
              <a:uFillTx/>
              <a:latin typeface="+mn-lt"/>
              <a:cs typeface="Arial" panose="020B0604020202020204" pitchFamily="34" charset="0"/>
            </a:endParaRPr>
          </a:p>
        </p:txBody>
      </p:sp>
      <p:sp>
        <p:nvSpPr>
          <p:cNvPr id="40" name="Rektangel 39"/>
          <p:cNvSpPr/>
          <p:nvPr userDrawn="1"/>
        </p:nvSpPr>
        <p:spPr>
          <a:xfrm>
            <a:off x="-1019379" y="5918968"/>
            <a:ext cx="889362"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41" name="Lige forbindelse 40"/>
          <p:cNvCxnSpPr>
            <a:endCxn id="40" idx="0"/>
          </p:cNvCxnSpPr>
          <p:nvPr userDrawn="1"/>
        </p:nvCxnSpPr>
        <p:spPr>
          <a:xfrm>
            <a:off x="-720588" y="4503569"/>
            <a:ext cx="145890" cy="14153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3"/>
          <p:cNvSpPr txBox="1"/>
          <p:nvPr userDrawn="1"/>
        </p:nvSpPr>
        <p:spPr>
          <a:xfrm>
            <a:off x="-2330450" y="2528888"/>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br>
              <a:rPr lang="en-GB" sz="1000"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2.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Når du laver et nyt slide kan du vælge layout direkt under knappen ‘Nyt dias’</a:t>
            </a:r>
          </a:p>
        </p:txBody>
      </p:sp>
      <p:sp>
        <p:nvSpPr>
          <p:cNvPr id="43" name="Text Placeholder 16"/>
          <p:cNvSpPr>
            <a:spLocks noGrp="1"/>
          </p:cNvSpPr>
          <p:nvPr>
            <p:ph type="body" sz="quarter" idx="14"/>
          </p:nvPr>
        </p:nvSpPr>
        <p:spPr>
          <a:xfrm>
            <a:off x="576000" y="5922000"/>
            <a:ext cx="1836000" cy="374400"/>
          </a:xfrm>
          <a:blipFill>
            <a:blip r:embed="rId7"/>
            <a:stretch>
              <a:fillRect/>
            </a:stretch>
          </a:blipFill>
        </p:spPr>
        <p:txBody>
          <a:bodyPr tIns="0">
            <a:normAutofit/>
          </a:bodyPr>
          <a:lstStyle>
            <a:lvl1pPr>
              <a:defRPr sz="100"/>
            </a:lvl1pPr>
          </a:lstStyle>
          <a:p>
            <a:pPr lvl="0"/>
            <a:r>
              <a:rPr lang="da-DK" noProof="1"/>
              <a:t>Klik for at redigere i master</a:t>
            </a:r>
          </a:p>
        </p:txBody>
      </p:sp>
    </p:spTree>
    <p:extLst>
      <p:ext uri="{BB962C8B-B14F-4D97-AF65-F5344CB8AC3E}">
        <p14:creationId xmlns:p14="http://schemas.microsoft.com/office/powerpoint/2010/main" val="10091810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B80A49-9E4D-4041-B8FA-3CA46EBBF1A1}" type="datetime2">
              <a:rPr lang="da-DK" smtClean="0"/>
              <a:t>26. september 2024</a:t>
            </a:fld>
            <a:endParaRPr lang="da-DK" dirty="0"/>
          </a:p>
        </p:txBody>
      </p:sp>
      <p:sp>
        <p:nvSpPr>
          <p:cNvPr id="3" name="Footer Placeholder 2"/>
          <p:cNvSpPr>
            <a:spLocks noGrp="1"/>
          </p:cNvSpPr>
          <p:nvPr>
            <p:ph type="ftr" sz="quarter" idx="11"/>
          </p:nvPr>
        </p:nvSpPr>
        <p:spPr/>
        <p:txBody>
          <a:bodyPr/>
          <a:lstStyle/>
          <a:p>
            <a:r>
              <a:rPr lang="da-DK" dirty="0"/>
              <a:t>Titel på præsentationen</a:t>
            </a:r>
          </a:p>
        </p:txBody>
      </p:sp>
      <p:sp>
        <p:nvSpPr>
          <p:cNvPr id="4" name="Slide Number Placeholder 3"/>
          <p:cNvSpPr>
            <a:spLocks noGrp="1"/>
          </p:cNvSpPr>
          <p:nvPr>
            <p:ph type="sldNum" sz="quarter" idx="12"/>
          </p:nvPr>
        </p:nvSpPr>
        <p:spPr/>
        <p:txBody>
          <a:bodyPr/>
          <a:lstStyle/>
          <a:p>
            <a:fld id="{5BA07366-CB75-4AA8-9E5B-928B849F427C}" type="slidenum">
              <a:rPr lang="da-DK" smtClean="0"/>
              <a:t>‹nr.›</a:t>
            </a:fld>
            <a:endParaRPr lang="da-DK" dirty="0"/>
          </a:p>
        </p:txBody>
      </p:sp>
      <p:grpSp>
        <p:nvGrpSpPr>
          <p:cNvPr id="6" name="Gruppe 5"/>
          <p:cNvGrpSpPr/>
          <p:nvPr userDrawn="1"/>
        </p:nvGrpSpPr>
        <p:grpSpPr>
          <a:xfrm>
            <a:off x="-2261220" y="3657183"/>
            <a:ext cx="2148167" cy="3180414"/>
            <a:chOff x="-2261220" y="2628888"/>
            <a:chExt cx="2148167" cy="3180414"/>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8" name="TextBox 11"/>
            <p:cNvSpPr txBox="1"/>
            <p:nvPr userDrawn="1"/>
          </p:nvSpPr>
          <p:spPr>
            <a:xfrm>
              <a:off x="-1944724" y="2628888"/>
              <a:ext cx="1824090" cy="846386"/>
            </a:xfrm>
            <a:prstGeom prst="rect">
              <a:avLst/>
            </a:prstGeom>
            <a:noFill/>
            <a:ln>
              <a:noFill/>
            </a:ln>
          </p:spPr>
          <p:txBody>
            <a:bodyPr wrap="square" lIns="0" tIns="0" rIns="0" bIns="0">
              <a:spAutoFit/>
            </a:bodyPr>
            <a:lstStyle/>
            <a:p>
              <a:pPr algn="r">
                <a:spcBef>
                  <a:spcPts val="600"/>
                </a:spcBef>
                <a:defRPr/>
              </a:pPr>
              <a:r>
                <a:rPr lang="da-DK" sz="1000" b="1" noProof="1">
                  <a:solidFill>
                    <a:schemeClr val="tx1"/>
                  </a:solidFill>
                  <a:latin typeface="+mn-lt"/>
                  <a:cs typeface="Arial" panose="020B0604020202020204" pitchFamily="34" charset="0"/>
                </a:rPr>
                <a:t>Skift baggrundsfarve</a:t>
              </a:r>
              <a:br>
                <a:rPr lang="da-DK" sz="1000" b="1" noProof="1">
                  <a:solidFill>
                    <a:schemeClr val="tx1"/>
                  </a:solidFill>
                  <a:latin typeface="+mn-lt"/>
                  <a:cs typeface="Arial" panose="020B0604020202020204" pitchFamily="34" charset="0"/>
                </a:rPr>
              </a:br>
              <a:r>
                <a:rPr lang="da-DK" sz="1000" b="1" noProof="1">
                  <a:solidFill>
                    <a:schemeClr val="tx1"/>
                  </a:solidFill>
                  <a:latin typeface="+mn-lt"/>
                  <a:cs typeface="Arial" panose="020B0604020202020204" pitchFamily="34" charset="0"/>
                </a:rPr>
                <a:t>1. </a:t>
              </a:r>
              <a:r>
                <a:rPr lang="da-DK" sz="1000" b="0" noProof="1">
                  <a:solidFill>
                    <a:schemeClr val="tx1"/>
                  </a:solidFill>
                  <a:latin typeface="+mn-lt"/>
                  <a:cs typeface="Arial" panose="020B0604020202020204" pitchFamily="34" charset="0"/>
                </a:rPr>
                <a:t>K</a:t>
              </a:r>
              <a:r>
                <a:rPr lang="da-DK" sz="1000" noProof="1">
                  <a:solidFill>
                    <a:schemeClr val="tx1"/>
                  </a:solidFill>
                  <a:latin typeface="+mn-lt"/>
                  <a:cs typeface="Arial" panose="020B0604020202020204" pitchFamily="34" charset="0"/>
                </a:rPr>
                <a:t>lik udenfor diaset,</a:t>
              </a:r>
              <a:r>
                <a:rPr lang="da-DK" sz="1000" baseline="0" noProof="1">
                  <a:solidFill>
                    <a:schemeClr val="tx1"/>
                  </a:solidFill>
                  <a:latin typeface="+mn-lt"/>
                  <a:cs typeface="Arial" panose="020B0604020202020204" pitchFamily="34" charset="0"/>
                </a:rPr>
                <a:t> vælg </a:t>
              </a:r>
              <a:r>
                <a:rPr lang="da-DK" sz="1000" b="1" baseline="0" noProof="1">
                  <a:solidFill>
                    <a:schemeClr val="tx1"/>
                  </a:solidFill>
                  <a:latin typeface="+mn-lt"/>
                  <a:cs typeface="Arial" panose="020B0604020202020204" pitchFamily="34" charset="0"/>
                </a:rPr>
                <a:t>Formater baggrund </a:t>
              </a:r>
            </a:p>
            <a:p>
              <a:pPr algn="r">
                <a:spcBef>
                  <a:spcPts val="600"/>
                </a:spcBef>
                <a:defRPr/>
              </a:pPr>
              <a:r>
                <a:rPr lang="da-DK" sz="1000" b="1" noProof="1">
                  <a:solidFill>
                    <a:schemeClr val="tx1"/>
                  </a:solidFill>
                  <a:latin typeface="+mn-lt"/>
                  <a:cs typeface="Arial" panose="020B0604020202020204" pitchFamily="34" charset="0"/>
                </a:rPr>
                <a:t>2. </a:t>
              </a:r>
              <a:r>
                <a:rPr lang="da-DK" sz="1000" b="0" noProof="1">
                  <a:solidFill>
                    <a:schemeClr val="tx1"/>
                  </a:solidFill>
                  <a:latin typeface="+mn-lt"/>
                  <a:cs typeface="Arial" panose="020B0604020202020204" pitchFamily="34" charset="0"/>
                </a:rPr>
                <a:t>Vælg</a:t>
              </a:r>
              <a:r>
                <a:rPr lang="da-DK" sz="1000" b="1" noProof="1">
                  <a:solidFill>
                    <a:schemeClr val="tx1"/>
                  </a:solidFill>
                  <a:latin typeface="+mn-lt"/>
                  <a:cs typeface="Arial" panose="020B0604020202020204" pitchFamily="34" charset="0"/>
                </a:rPr>
                <a:t> ‘Massiv udfyldning’</a:t>
              </a:r>
              <a:r>
                <a:rPr lang="da-DK" sz="1000" b="0" noProof="1">
                  <a:solidFill>
                    <a:schemeClr val="tx1"/>
                  </a:solidFill>
                  <a:latin typeface="+mn-lt"/>
                  <a:cs typeface="Arial" panose="020B0604020202020204" pitchFamily="34" charset="0"/>
                </a:rPr>
                <a:t> og vælg farve</a:t>
              </a:r>
              <a:r>
                <a:rPr lang="da-DK" sz="1000" b="0" baseline="0" noProof="1">
                  <a:solidFill>
                    <a:schemeClr val="tx1"/>
                  </a:solidFill>
                  <a:latin typeface="+mn-lt"/>
                  <a:cs typeface="Arial" panose="020B0604020202020204" pitchFamily="34" charset="0"/>
                </a:rPr>
                <a:t> fra VIAs farvepalette</a:t>
              </a:r>
            </a:p>
          </p:txBody>
        </p:sp>
        <p:grpSp>
          <p:nvGrpSpPr>
            <p:cNvPr id="9" name="Gruppe 8"/>
            <p:cNvGrpSpPr/>
            <p:nvPr userDrawn="1"/>
          </p:nvGrpSpPr>
          <p:grpSpPr>
            <a:xfrm>
              <a:off x="-1426464" y="4317211"/>
              <a:ext cx="1313411" cy="1492091"/>
              <a:chOff x="-1426464" y="4279878"/>
              <a:chExt cx="1313411" cy="1492091"/>
            </a:xfrm>
          </p:grpSpPr>
          <p:pic>
            <p:nvPicPr>
              <p:cNvPr id="10"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11" name="Lige forbindelse 10"/>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Lige forbindelse 11"/>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ktangel 12"/>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sp>
        <p:nvSpPr>
          <p:cNvPr id="14" name="Tekstboks 13"/>
          <p:cNvSpPr txBox="1"/>
          <p:nvPr userDrawn="1"/>
        </p:nvSpPr>
        <p:spPr>
          <a:xfrm>
            <a:off x="-2389014" y="5918968"/>
            <a:ext cx="962550" cy="534368"/>
          </a:xfrm>
          <a:prstGeom prst="rect">
            <a:avLst/>
          </a:prstGeom>
          <a:solidFill>
            <a:schemeClr val="bg2">
              <a:lumMod val="20000"/>
              <a:lumOff val="80000"/>
            </a:schemeClr>
          </a:solidFill>
        </p:spPr>
        <p:txBody>
          <a:bodyPr wrap="square" lIns="0" tIns="36000" rIns="36000" bIns="3600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t>Den lyse grå baggrundsfarve </a:t>
            </a:r>
            <a:b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br>
            <a: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t>er highlightet </a:t>
            </a:r>
            <a:endParaRPr kumimoji="0" lang="da-DK" sz="1000" b="1" i="0" u="none" strike="noStrike" kern="1200" cap="none" spc="0" normalizeH="0" baseline="0" noProof="1">
              <a:ln>
                <a:noFill/>
              </a:ln>
              <a:solidFill>
                <a:srgbClr val="414141"/>
              </a:solidFill>
              <a:effectLst/>
              <a:uLnTx/>
              <a:uFillTx/>
              <a:latin typeface="+mn-lt"/>
              <a:cs typeface="Arial" panose="020B0604020202020204" pitchFamily="34" charset="0"/>
            </a:endParaRPr>
          </a:p>
        </p:txBody>
      </p:sp>
      <p:sp>
        <p:nvSpPr>
          <p:cNvPr id="15" name="Rektangel 14"/>
          <p:cNvSpPr/>
          <p:nvPr userDrawn="1"/>
        </p:nvSpPr>
        <p:spPr>
          <a:xfrm>
            <a:off x="-1019379" y="5918968"/>
            <a:ext cx="889362"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16" name="Lige forbindelse 15"/>
          <p:cNvCxnSpPr>
            <a:endCxn id="15" idx="0"/>
          </p:cNvCxnSpPr>
          <p:nvPr userDrawn="1"/>
        </p:nvCxnSpPr>
        <p:spPr>
          <a:xfrm>
            <a:off x="-720588" y="4503569"/>
            <a:ext cx="145890" cy="14153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3"/>
          <p:cNvSpPr txBox="1"/>
          <p:nvPr userDrawn="1"/>
        </p:nvSpPr>
        <p:spPr>
          <a:xfrm>
            <a:off x="-2330450" y="6631"/>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br>
              <a:rPr lang="en-GB" sz="1000"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2.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Når du laver et nyt slide kan du vælge layout direkt under knappen ‘Nyt dias’</a:t>
            </a:r>
          </a:p>
        </p:txBody>
      </p:sp>
      <p:sp>
        <p:nvSpPr>
          <p:cNvPr id="18" name="Text Placeholder 16"/>
          <p:cNvSpPr>
            <a:spLocks noGrp="1"/>
          </p:cNvSpPr>
          <p:nvPr>
            <p:ph type="body" sz="quarter" idx="14"/>
          </p:nvPr>
        </p:nvSpPr>
        <p:spPr>
          <a:xfrm>
            <a:off x="576000" y="5922000"/>
            <a:ext cx="1836000" cy="374400"/>
          </a:xfrm>
          <a:blipFill>
            <a:blip r:embed="rId4"/>
            <a:stretch>
              <a:fillRect/>
            </a:stretch>
          </a:blipFill>
        </p:spPr>
        <p:txBody>
          <a:bodyPr tIns="0">
            <a:normAutofit/>
          </a:bodyPr>
          <a:lstStyle>
            <a:lvl1pPr>
              <a:defRPr sz="100"/>
            </a:lvl1pPr>
          </a:lstStyle>
          <a:p>
            <a:pPr lvl="0"/>
            <a:r>
              <a:rPr lang="da-DK" noProof="1"/>
              <a:t>Klik for at redigere i master</a:t>
            </a:r>
          </a:p>
        </p:txBody>
      </p:sp>
    </p:spTree>
    <p:extLst>
      <p:ext uri="{BB962C8B-B14F-4D97-AF65-F5344CB8AC3E}">
        <p14:creationId xmlns:p14="http://schemas.microsoft.com/office/powerpoint/2010/main" val="3069914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II - stor overskrif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14791" y="584200"/>
            <a:ext cx="6001897" cy="3863864"/>
          </a:xfrm>
        </p:spPr>
        <p:txBody>
          <a:bodyPr tIns="90000" anchor="t" anchorCtr="0"/>
          <a:lstStyle>
            <a:lvl1pPr>
              <a:defRPr sz="7200">
                <a:latin typeface="VIA Type Office Light" panose="02000503000000020004" pitchFamily="2" charset="0"/>
              </a:defRPr>
            </a:lvl1pPr>
          </a:lstStyle>
          <a:p>
            <a:r>
              <a:rPr lang="da-DK" dirty="0"/>
              <a:t>Overskrift</a:t>
            </a:r>
          </a:p>
        </p:txBody>
      </p:sp>
      <p:sp>
        <p:nvSpPr>
          <p:cNvPr id="4" name="Date Placeholder 3"/>
          <p:cNvSpPr>
            <a:spLocks noGrp="1"/>
          </p:cNvSpPr>
          <p:nvPr>
            <p:ph type="dt" sz="half" idx="10"/>
          </p:nvPr>
        </p:nvSpPr>
        <p:spPr/>
        <p:txBody>
          <a:bodyPr/>
          <a:lstStyle/>
          <a:p>
            <a:fld id="{3581141E-2527-4759-A086-BA2462B7CB2E}" type="datetime2">
              <a:rPr lang="da-DK" smtClean="0"/>
              <a:t>26. september 2024</a:t>
            </a:fld>
            <a:endParaRPr lang="da-DK" dirty="0"/>
          </a:p>
        </p:txBody>
      </p:sp>
      <p:sp>
        <p:nvSpPr>
          <p:cNvPr id="5" name="Footer Placeholder 4"/>
          <p:cNvSpPr>
            <a:spLocks noGrp="1"/>
          </p:cNvSpPr>
          <p:nvPr>
            <p:ph type="ftr" sz="quarter" idx="11"/>
          </p:nvPr>
        </p:nvSpPr>
        <p:spPr/>
        <p:txBody>
          <a:bodyPr/>
          <a:lstStyle/>
          <a:p>
            <a:r>
              <a:rPr lang="da-DK" dirty="0"/>
              <a:t>Titel på præsentationen</a:t>
            </a:r>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sp>
        <p:nvSpPr>
          <p:cNvPr id="12" name="AutoShape 4"/>
          <p:cNvSpPr>
            <a:spLocks/>
          </p:cNvSpPr>
          <p:nvPr userDrawn="1"/>
        </p:nvSpPr>
        <p:spPr bwMode="gray">
          <a:xfrm>
            <a:off x="-1951038" y="584200"/>
            <a:ext cx="187166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a:solidFill>
                  <a:schemeClr val="tx1"/>
                </a:solidFill>
                <a:latin typeface="+mn-lt"/>
                <a:cs typeface="Arial" charset="0"/>
              </a:rPr>
              <a:t>Highlight </a:t>
            </a:r>
            <a:r>
              <a:rPr lang="da-DK" altLang="da-DK" sz="1000" b="0" noProof="1">
                <a:solidFill>
                  <a:schemeClr val="tx1"/>
                </a:solidFill>
                <a:latin typeface="+mn-lt"/>
                <a:cs typeface="Arial" charset="0"/>
              </a:rPr>
              <a:t>ord i overskrift </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ved at markere ordet(ene) </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og vælge Overskrift-fonten</a:t>
            </a:r>
            <a:r>
              <a:rPr lang="da-DK" altLang="da-DK" sz="1000" b="0" baseline="0" noProof="1">
                <a:solidFill>
                  <a:schemeClr val="tx1"/>
                </a:solidFill>
                <a:latin typeface="+mn-lt"/>
                <a:cs typeface="Arial" charset="0"/>
              </a:rPr>
              <a:t> </a:t>
            </a:r>
            <a:br>
              <a:rPr lang="da-DK" altLang="da-DK" sz="1000" b="1" baseline="0" noProof="1">
                <a:solidFill>
                  <a:schemeClr val="tx1"/>
                </a:solidFill>
                <a:latin typeface="+mn-lt"/>
                <a:cs typeface="Arial" charset="0"/>
              </a:rPr>
            </a:br>
            <a:r>
              <a:rPr lang="da-DK" altLang="da-DK" sz="1000" b="1" baseline="0" noProof="1">
                <a:solidFill>
                  <a:schemeClr val="tx1"/>
                </a:solidFill>
                <a:latin typeface="+mn-lt"/>
                <a:cs typeface="Arial" charset="0"/>
              </a:rPr>
              <a:t>VIA Type Office regular</a:t>
            </a:r>
            <a:endParaRPr lang="da-DK" altLang="da-DK" sz="1000" b="1" noProof="1">
              <a:solidFill>
                <a:schemeClr val="tx1"/>
              </a:solidFill>
              <a:latin typeface="+mn-lt"/>
              <a:cs typeface="Arial" charset="0"/>
            </a:endParaRPr>
          </a:p>
        </p:txBody>
      </p:sp>
      <p:pic>
        <p:nvPicPr>
          <p:cNvPr id="1027"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20688"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3"/>
          <p:cNvSpPr txBox="1"/>
          <p:nvPr userDrawn="1"/>
        </p:nvSpPr>
        <p:spPr>
          <a:xfrm>
            <a:off x="-2330450" y="1916113"/>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br>
              <a:rPr lang="en-GB" sz="1000"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2.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Når du laver et nyt slide kan du vælge layout direkt under knappen ‘Nyt dias’</a:t>
            </a:r>
          </a:p>
        </p:txBody>
      </p:sp>
      <p:sp>
        <p:nvSpPr>
          <p:cNvPr id="13" name="Text Placeholder 16"/>
          <p:cNvSpPr>
            <a:spLocks noGrp="1"/>
          </p:cNvSpPr>
          <p:nvPr>
            <p:ph type="body" sz="quarter" idx="14"/>
          </p:nvPr>
        </p:nvSpPr>
        <p:spPr>
          <a:xfrm>
            <a:off x="576000" y="5922000"/>
            <a:ext cx="1836000" cy="374400"/>
          </a:xfrm>
          <a:blipFill>
            <a:blip r:embed="rId3"/>
            <a:stretch>
              <a:fillRect/>
            </a:stretch>
          </a:blipFill>
        </p:spPr>
        <p:txBody>
          <a:bodyPr tIns="0">
            <a:normAutofit/>
          </a:bodyPr>
          <a:lstStyle>
            <a:lvl1pPr>
              <a:defRPr sz="100"/>
            </a:lvl1pPr>
          </a:lstStyle>
          <a:p>
            <a:pPr lvl="0"/>
            <a:r>
              <a:rPr lang="da-DK" noProof="1"/>
              <a:t>Klik for at redigere i master</a:t>
            </a:r>
          </a:p>
        </p:txBody>
      </p:sp>
      <p:grpSp>
        <p:nvGrpSpPr>
          <p:cNvPr id="14" name="Gruppe 37"/>
          <p:cNvGrpSpPr/>
          <p:nvPr userDrawn="1"/>
        </p:nvGrpSpPr>
        <p:grpSpPr>
          <a:xfrm>
            <a:off x="-2261220" y="3657183"/>
            <a:ext cx="2148167" cy="3180414"/>
            <a:chOff x="-2261220" y="2628888"/>
            <a:chExt cx="2148167" cy="3180414"/>
          </a:xfrm>
        </p:grpSpPr>
        <p:pic>
          <p:nvPicPr>
            <p:cNvPr id="15"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6" name="TextBox 11"/>
            <p:cNvSpPr txBox="1"/>
            <p:nvPr userDrawn="1"/>
          </p:nvSpPr>
          <p:spPr>
            <a:xfrm>
              <a:off x="-1944724" y="2628888"/>
              <a:ext cx="1824090" cy="846386"/>
            </a:xfrm>
            <a:prstGeom prst="rect">
              <a:avLst/>
            </a:prstGeom>
            <a:noFill/>
            <a:ln>
              <a:noFill/>
            </a:ln>
          </p:spPr>
          <p:txBody>
            <a:bodyPr wrap="square" lIns="0" tIns="0" rIns="0" bIns="0">
              <a:spAutoFit/>
            </a:bodyPr>
            <a:lstStyle/>
            <a:p>
              <a:pPr algn="r">
                <a:spcBef>
                  <a:spcPts val="600"/>
                </a:spcBef>
                <a:defRPr/>
              </a:pPr>
              <a:r>
                <a:rPr lang="da-DK" sz="1000" b="1" noProof="1">
                  <a:solidFill>
                    <a:schemeClr val="tx1"/>
                  </a:solidFill>
                  <a:latin typeface="+mn-lt"/>
                  <a:cs typeface="Arial" panose="020B0604020202020204" pitchFamily="34" charset="0"/>
                </a:rPr>
                <a:t>Skift baggrundsfarve</a:t>
              </a:r>
              <a:br>
                <a:rPr lang="da-DK" sz="1000" b="1" noProof="1">
                  <a:solidFill>
                    <a:schemeClr val="tx1"/>
                  </a:solidFill>
                  <a:latin typeface="+mn-lt"/>
                  <a:cs typeface="Arial" panose="020B0604020202020204" pitchFamily="34" charset="0"/>
                </a:rPr>
              </a:br>
              <a:r>
                <a:rPr lang="da-DK" sz="1000" b="1" noProof="1">
                  <a:solidFill>
                    <a:schemeClr val="tx1"/>
                  </a:solidFill>
                  <a:latin typeface="+mn-lt"/>
                  <a:cs typeface="Arial" panose="020B0604020202020204" pitchFamily="34" charset="0"/>
                </a:rPr>
                <a:t>1. </a:t>
              </a:r>
              <a:r>
                <a:rPr lang="da-DK" sz="1000" b="0" noProof="1">
                  <a:solidFill>
                    <a:schemeClr val="tx1"/>
                  </a:solidFill>
                  <a:latin typeface="+mn-lt"/>
                  <a:cs typeface="Arial" panose="020B0604020202020204" pitchFamily="34" charset="0"/>
                </a:rPr>
                <a:t>K</a:t>
              </a:r>
              <a:r>
                <a:rPr lang="da-DK" sz="1000" noProof="1">
                  <a:solidFill>
                    <a:schemeClr val="tx1"/>
                  </a:solidFill>
                  <a:latin typeface="+mn-lt"/>
                  <a:cs typeface="Arial" panose="020B0604020202020204" pitchFamily="34" charset="0"/>
                </a:rPr>
                <a:t>lik udenfor diaset,</a:t>
              </a:r>
              <a:r>
                <a:rPr lang="da-DK" sz="1000" baseline="0" noProof="1">
                  <a:solidFill>
                    <a:schemeClr val="tx1"/>
                  </a:solidFill>
                  <a:latin typeface="+mn-lt"/>
                  <a:cs typeface="Arial" panose="020B0604020202020204" pitchFamily="34" charset="0"/>
                </a:rPr>
                <a:t> vælg </a:t>
              </a:r>
              <a:r>
                <a:rPr lang="da-DK" sz="1000" b="1" baseline="0" noProof="1">
                  <a:solidFill>
                    <a:schemeClr val="tx1"/>
                  </a:solidFill>
                  <a:latin typeface="+mn-lt"/>
                  <a:cs typeface="Arial" panose="020B0604020202020204" pitchFamily="34" charset="0"/>
                </a:rPr>
                <a:t>Formater baggrund </a:t>
              </a:r>
            </a:p>
            <a:p>
              <a:pPr algn="r">
                <a:spcBef>
                  <a:spcPts val="600"/>
                </a:spcBef>
                <a:defRPr/>
              </a:pPr>
              <a:r>
                <a:rPr lang="da-DK" sz="1000" b="1" noProof="1">
                  <a:solidFill>
                    <a:schemeClr val="tx1"/>
                  </a:solidFill>
                  <a:latin typeface="+mn-lt"/>
                  <a:cs typeface="Arial" panose="020B0604020202020204" pitchFamily="34" charset="0"/>
                </a:rPr>
                <a:t>2. </a:t>
              </a:r>
              <a:r>
                <a:rPr lang="da-DK" sz="1000" b="0" noProof="1">
                  <a:solidFill>
                    <a:schemeClr val="tx1"/>
                  </a:solidFill>
                  <a:latin typeface="+mn-lt"/>
                  <a:cs typeface="Arial" panose="020B0604020202020204" pitchFamily="34" charset="0"/>
                </a:rPr>
                <a:t>Vælg</a:t>
              </a:r>
              <a:r>
                <a:rPr lang="da-DK" sz="1000" b="1" noProof="1">
                  <a:solidFill>
                    <a:schemeClr val="tx1"/>
                  </a:solidFill>
                  <a:latin typeface="+mn-lt"/>
                  <a:cs typeface="Arial" panose="020B0604020202020204" pitchFamily="34" charset="0"/>
                </a:rPr>
                <a:t> ‘Massiv udfyldning’</a:t>
              </a:r>
              <a:r>
                <a:rPr lang="da-DK" sz="1000" b="0" noProof="1">
                  <a:solidFill>
                    <a:schemeClr val="tx1"/>
                  </a:solidFill>
                  <a:latin typeface="+mn-lt"/>
                  <a:cs typeface="Arial" panose="020B0604020202020204" pitchFamily="34" charset="0"/>
                </a:rPr>
                <a:t> og vælg farve</a:t>
              </a:r>
              <a:r>
                <a:rPr lang="da-DK" sz="1000" b="0" baseline="0" noProof="1">
                  <a:solidFill>
                    <a:schemeClr val="tx1"/>
                  </a:solidFill>
                  <a:latin typeface="+mn-lt"/>
                  <a:cs typeface="Arial" panose="020B0604020202020204" pitchFamily="34" charset="0"/>
                </a:rPr>
                <a:t> fra VIAs farvepalette</a:t>
              </a:r>
            </a:p>
          </p:txBody>
        </p:sp>
        <p:grpSp>
          <p:nvGrpSpPr>
            <p:cNvPr id="17" name="Gruppe 40"/>
            <p:cNvGrpSpPr/>
            <p:nvPr userDrawn="1"/>
          </p:nvGrpSpPr>
          <p:grpSpPr>
            <a:xfrm>
              <a:off x="-1426464" y="4317211"/>
              <a:ext cx="1313411" cy="1492091"/>
              <a:chOff x="-1426464" y="4279878"/>
              <a:chExt cx="1313411" cy="1492091"/>
            </a:xfrm>
          </p:grpSpPr>
          <p:pic>
            <p:nvPicPr>
              <p:cNvPr id="18"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19" name="Lige forbindelse 42"/>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Lige forbindelse 43"/>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ktangel 44"/>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sp>
        <p:nvSpPr>
          <p:cNvPr id="22" name="Rektangel 46"/>
          <p:cNvSpPr/>
          <p:nvPr userDrawn="1"/>
        </p:nvSpPr>
        <p:spPr>
          <a:xfrm>
            <a:off x="-1019379" y="5777498"/>
            <a:ext cx="889362"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23" name="Lige forbindelse 47"/>
          <p:cNvCxnSpPr>
            <a:endCxn id="22" idx="0"/>
          </p:cNvCxnSpPr>
          <p:nvPr userDrawn="1"/>
        </p:nvCxnSpPr>
        <p:spPr>
          <a:xfrm>
            <a:off x="-720588" y="4448064"/>
            <a:ext cx="145890" cy="13294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kstboks 45"/>
          <p:cNvSpPr txBox="1"/>
          <p:nvPr userDrawn="1"/>
        </p:nvSpPr>
        <p:spPr>
          <a:xfrm>
            <a:off x="-2389014" y="5918968"/>
            <a:ext cx="962550" cy="534368"/>
          </a:xfrm>
          <a:prstGeom prst="rect">
            <a:avLst/>
          </a:prstGeom>
          <a:solidFill>
            <a:schemeClr val="bg2">
              <a:lumMod val="20000"/>
              <a:lumOff val="80000"/>
            </a:schemeClr>
          </a:solidFill>
          <a:ln>
            <a:solidFill>
              <a:schemeClr val="tx1"/>
            </a:solidFill>
          </a:ln>
        </p:spPr>
        <p:txBody>
          <a:bodyPr wrap="square" lIns="0" tIns="36000" rIns="36000" bIns="3600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t>Den lyse grå baggrundsfarve </a:t>
            </a:r>
            <a:b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br>
            <a: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t>er highlightet </a:t>
            </a:r>
            <a:endParaRPr kumimoji="0" lang="da-DK" sz="1000" b="1" i="0" u="none" strike="noStrike" kern="1200" cap="none" spc="0" normalizeH="0" baseline="0" noProof="1">
              <a:ln>
                <a:noFill/>
              </a:ln>
              <a:solidFill>
                <a:srgbClr val="414141"/>
              </a:solidFill>
              <a:effectLst/>
              <a:uLnTx/>
              <a:uFillTx/>
              <a:latin typeface="+mn-lt"/>
              <a:cs typeface="Arial" panose="020B0604020202020204" pitchFamily="34" charset="0"/>
            </a:endParaRPr>
          </a:p>
        </p:txBody>
      </p:sp>
      <p:cxnSp>
        <p:nvCxnSpPr>
          <p:cNvPr id="7" name="Straight Connector 6"/>
          <p:cNvCxnSpPr/>
          <p:nvPr userDrawn="1"/>
        </p:nvCxnSpPr>
        <p:spPr>
          <a:xfrm flipV="1">
            <a:off x="-1426464" y="5975494"/>
            <a:ext cx="301700" cy="210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746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III - medium overskrif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7200" y="584200"/>
            <a:ext cx="5969489" cy="1188616"/>
          </a:xfrm>
        </p:spPr>
        <p:txBody>
          <a:bodyPr tIns="97200" anchor="t" anchorCtr="0"/>
          <a:lstStyle>
            <a:lvl1pPr>
              <a:defRPr>
                <a:latin typeface="VIA Type Office Light" panose="02000503000000020004" pitchFamily="2" charset="0"/>
              </a:defRPr>
            </a:lvl1pPr>
          </a:lstStyle>
          <a:p>
            <a:r>
              <a:rPr lang="da-DK" dirty="0"/>
              <a:t>Overskrift</a:t>
            </a:r>
          </a:p>
        </p:txBody>
      </p:sp>
      <p:sp>
        <p:nvSpPr>
          <p:cNvPr id="3" name="Subtitle 2"/>
          <p:cNvSpPr>
            <a:spLocks noGrp="1"/>
          </p:cNvSpPr>
          <p:nvPr>
            <p:ph type="subTitle" idx="1" hasCustomPrompt="1"/>
          </p:nvPr>
        </p:nvSpPr>
        <p:spPr>
          <a:xfrm>
            <a:off x="576001" y="1835441"/>
            <a:ext cx="5940688"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Underoverskrift</a:t>
            </a:r>
          </a:p>
        </p:txBody>
      </p:sp>
      <p:sp>
        <p:nvSpPr>
          <p:cNvPr id="4" name="Date Placeholder 3"/>
          <p:cNvSpPr>
            <a:spLocks noGrp="1"/>
          </p:cNvSpPr>
          <p:nvPr>
            <p:ph type="dt" sz="half" idx="10"/>
          </p:nvPr>
        </p:nvSpPr>
        <p:spPr/>
        <p:txBody>
          <a:bodyPr/>
          <a:lstStyle/>
          <a:p>
            <a:fld id="{7A6BC75B-4F11-4478-B54B-732E83F76A76}" type="datetime2">
              <a:rPr lang="da-DK" smtClean="0"/>
              <a:t>26. september 2024</a:t>
            </a:fld>
            <a:endParaRPr lang="da-DK" dirty="0"/>
          </a:p>
        </p:txBody>
      </p:sp>
      <p:sp>
        <p:nvSpPr>
          <p:cNvPr id="5" name="Footer Placeholder 4"/>
          <p:cNvSpPr>
            <a:spLocks noGrp="1"/>
          </p:cNvSpPr>
          <p:nvPr>
            <p:ph type="ftr" sz="quarter" idx="11"/>
          </p:nvPr>
        </p:nvSpPr>
        <p:spPr/>
        <p:txBody>
          <a:bodyPr/>
          <a:lstStyle/>
          <a:p>
            <a:r>
              <a:rPr lang="da-DK" dirty="0"/>
              <a:t>Titel på præsentationen</a:t>
            </a:r>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pic>
        <p:nvPicPr>
          <p:cNvPr id="13"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20688"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AutoShape 4"/>
          <p:cNvSpPr>
            <a:spLocks/>
          </p:cNvSpPr>
          <p:nvPr userDrawn="1"/>
        </p:nvSpPr>
        <p:spPr bwMode="gray">
          <a:xfrm>
            <a:off x="-2196752" y="584200"/>
            <a:ext cx="211737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a:solidFill>
                  <a:schemeClr val="tx1"/>
                </a:solidFill>
                <a:latin typeface="+mn-lt"/>
                <a:cs typeface="Arial" charset="0"/>
              </a:rPr>
              <a:t>Highlight </a:t>
            </a:r>
            <a:r>
              <a:rPr lang="da-DK" altLang="da-DK" sz="1000" b="0" noProof="1">
                <a:solidFill>
                  <a:schemeClr val="tx1"/>
                </a:solidFill>
                <a:latin typeface="+mn-lt"/>
                <a:cs typeface="Arial" charset="0"/>
              </a:rPr>
              <a:t>anden linje i overskriften</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ved at markere ordet(ene) </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og vælge Overskrift-fonten</a:t>
            </a:r>
            <a:r>
              <a:rPr lang="da-DK" altLang="da-DK" sz="1000" b="1" baseline="0" noProof="1">
                <a:solidFill>
                  <a:schemeClr val="tx1"/>
                </a:solidFill>
                <a:latin typeface="+mn-lt"/>
                <a:cs typeface="Arial" charset="0"/>
              </a:rPr>
              <a:t> </a:t>
            </a:r>
            <a:br>
              <a:rPr lang="da-DK" altLang="da-DK" sz="1000" b="1" baseline="0" noProof="1">
                <a:solidFill>
                  <a:schemeClr val="tx1"/>
                </a:solidFill>
                <a:latin typeface="+mn-lt"/>
                <a:cs typeface="Arial" charset="0"/>
              </a:rPr>
            </a:br>
            <a:r>
              <a:rPr lang="da-DK" altLang="da-DK" sz="1000" b="1" baseline="0" noProof="1">
                <a:solidFill>
                  <a:schemeClr val="tx1"/>
                </a:solidFill>
                <a:latin typeface="+mn-lt"/>
                <a:cs typeface="Arial" charset="0"/>
              </a:rPr>
              <a:t>VIA Type Office regular</a:t>
            </a:r>
            <a:endParaRPr lang="da-DK" altLang="da-DK" sz="1000" b="1" noProof="1">
              <a:solidFill>
                <a:schemeClr val="tx1"/>
              </a:solidFill>
              <a:latin typeface="+mn-lt"/>
              <a:cs typeface="Arial" charset="0"/>
            </a:endParaRPr>
          </a:p>
        </p:txBody>
      </p:sp>
      <p:sp>
        <p:nvSpPr>
          <p:cNvPr id="15" name="TextBox 3"/>
          <p:cNvSpPr txBox="1"/>
          <p:nvPr userDrawn="1"/>
        </p:nvSpPr>
        <p:spPr>
          <a:xfrm>
            <a:off x="-2330450" y="1916113"/>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br>
              <a:rPr lang="en-GB" sz="1000"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2.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Når du laver et nyt slide kan du vælge layout direkt under knappen ‘Nyt dias’</a:t>
            </a:r>
          </a:p>
        </p:txBody>
      </p:sp>
      <p:sp>
        <p:nvSpPr>
          <p:cNvPr id="12" name="Text Placeholder 16"/>
          <p:cNvSpPr>
            <a:spLocks noGrp="1"/>
          </p:cNvSpPr>
          <p:nvPr>
            <p:ph type="body" sz="quarter" idx="14"/>
          </p:nvPr>
        </p:nvSpPr>
        <p:spPr>
          <a:xfrm>
            <a:off x="576000" y="5922000"/>
            <a:ext cx="1836000" cy="374400"/>
          </a:xfrm>
          <a:blipFill>
            <a:blip r:embed="rId3"/>
            <a:stretch>
              <a:fillRect/>
            </a:stretch>
          </a:blipFill>
        </p:spPr>
        <p:txBody>
          <a:bodyPr tIns="0">
            <a:normAutofit/>
          </a:bodyPr>
          <a:lstStyle>
            <a:lvl1pPr>
              <a:defRPr sz="100"/>
            </a:lvl1pPr>
          </a:lstStyle>
          <a:p>
            <a:pPr lvl="0"/>
            <a:r>
              <a:rPr lang="da-DK" noProof="1"/>
              <a:t>Klik for at redigere i master</a:t>
            </a:r>
          </a:p>
        </p:txBody>
      </p:sp>
      <p:grpSp>
        <p:nvGrpSpPr>
          <p:cNvPr id="8" name="Group 7"/>
          <p:cNvGrpSpPr/>
          <p:nvPr userDrawn="1"/>
        </p:nvGrpSpPr>
        <p:grpSpPr>
          <a:xfrm>
            <a:off x="-2389014" y="3657183"/>
            <a:ext cx="2275961" cy="3180414"/>
            <a:chOff x="-2389014" y="3657183"/>
            <a:chExt cx="2275961" cy="3180414"/>
          </a:xfrm>
        </p:grpSpPr>
        <p:grpSp>
          <p:nvGrpSpPr>
            <p:cNvPr id="16" name="Gruppe 37"/>
            <p:cNvGrpSpPr/>
            <p:nvPr userDrawn="1"/>
          </p:nvGrpSpPr>
          <p:grpSpPr>
            <a:xfrm>
              <a:off x="-2261220" y="3657183"/>
              <a:ext cx="2148167" cy="3180414"/>
              <a:chOff x="-2261220" y="2628888"/>
              <a:chExt cx="2148167" cy="3180414"/>
            </a:xfrm>
          </p:grpSpPr>
          <p:pic>
            <p:nvPicPr>
              <p:cNvPr id="17"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261220" y="3506000"/>
                <a:ext cx="2131203" cy="20485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18" name="TextBox 11"/>
              <p:cNvSpPr txBox="1"/>
              <p:nvPr userDrawn="1"/>
            </p:nvSpPr>
            <p:spPr>
              <a:xfrm>
                <a:off x="-1944724" y="2628888"/>
                <a:ext cx="1824090" cy="846386"/>
              </a:xfrm>
              <a:prstGeom prst="rect">
                <a:avLst/>
              </a:prstGeom>
              <a:noFill/>
              <a:ln>
                <a:noFill/>
              </a:ln>
            </p:spPr>
            <p:txBody>
              <a:bodyPr wrap="square" lIns="0" tIns="0" rIns="0" bIns="0">
                <a:spAutoFit/>
              </a:bodyPr>
              <a:lstStyle/>
              <a:p>
                <a:pPr algn="r">
                  <a:spcBef>
                    <a:spcPts val="600"/>
                  </a:spcBef>
                  <a:defRPr/>
                </a:pPr>
                <a:r>
                  <a:rPr lang="da-DK" sz="1000" b="1" noProof="1">
                    <a:solidFill>
                      <a:schemeClr val="tx1"/>
                    </a:solidFill>
                    <a:latin typeface="+mn-lt"/>
                    <a:cs typeface="Arial" panose="020B0604020202020204" pitchFamily="34" charset="0"/>
                  </a:rPr>
                  <a:t>Skift baggrundsfarve</a:t>
                </a:r>
                <a:br>
                  <a:rPr lang="da-DK" sz="1000" b="1" noProof="1">
                    <a:solidFill>
                      <a:schemeClr val="tx1"/>
                    </a:solidFill>
                    <a:latin typeface="+mn-lt"/>
                    <a:cs typeface="Arial" panose="020B0604020202020204" pitchFamily="34" charset="0"/>
                  </a:rPr>
                </a:br>
                <a:r>
                  <a:rPr lang="da-DK" sz="1000" b="1" noProof="1">
                    <a:solidFill>
                      <a:schemeClr val="tx1"/>
                    </a:solidFill>
                    <a:latin typeface="+mn-lt"/>
                    <a:cs typeface="Arial" panose="020B0604020202020204" pitchFamily="34" charset="0"/>
                  </a:rPr>
                  <a:t>1. </a:t>
                </a:r>
                <a:r>
                  <a:rPr lang="da-DK" sz="1000" b="0" noProof="1">
                    <a:solidFill>
                      <a:schemeClr val="tx1"/>
                    </a:solidFill>
                    <a:latin typeface="+mn-lt"/>
                    <a:cs typeface="Arial" panose="020B0604020202020204" pitchFamily="34" charset="0"/>
                  </a:rPr>
                  <a:t>K</a:t>
                </a:r>
                <a:r>
                  <a:rPr lang="da-DK" sz="1000" noProof="1">
                    <a:solidFill>
                      <a:schemeClr val="tx1"/>
                    </a:solidFill>
                    <a:latin typeface="+mn-lt"/>
                    <a:cs typeface="Arial" panose="020B0604020202020204" pitchFamily="34" charset="0"/>
                  </a:rPr>
                  <a:t>lik udenfor diaset,</a:t>
                </a:r>
                <a:r>
                  <a:rPr lang="da-DK" sz="1000" baseline="0" noProof="1">
                    <a:solidFill>
                      <a:schemeClr val="tx1"/>
                    </a:solidFill>
                    <a:latin typeface="+mn-lt"/>
                    <a:cs typeface="Arial" panose="020B0604020202020204" pitchFamily="34" charset="0"/>
                  </a:rPr>
                  <a:t> vælg </a:t>
                </a:r>
                <a:r>
                  <a:rPr lang="da-DK" sz="1000" b="1" baseline="0" noProof="1">
                    <a:solidFill>
                      <a:schemeClr val="tx1"/>
                    </a:solidFill>
                    <a:latin typeface="+mn-lt"/>
                    <a:cs typeface="Arial" panose="020B0604020202020204" pitchFamily="34" charset="0"/>
                  </a:rPr>
                  <a:t>Formater baggrund </a:t>
                </a:r>
              </a:p>
              <a:p>
                <a:pPr algn="r">
                  <a:spcBef>
                    <a:spcPts val="600"/>
                  </a:spcBef>
                  <a:defRPr/>
                </a:pPr>
                <a:r>
                  <a:rPr lang="da-DK" sz="1000" b="1" noProof="1">
                    <a:solidFill>
                      <a:schemeClr val="tx1"/>
                    </a:solidFill>
                    <a:latin typeface="+mn-lt"/>
                    <a:cs typeface="Arial" panose="020B0604020202020204" pitchFamily="34" charset="0"/>
                  </a:rPr>
                  <a:t>2. </a:t>
                </a:r>
                <a:r>
                  <a:rPr lang="da-DK" sz="1000" b="0" noProof="1">
                    <a:solidFill>
                      <a:schemeClr val="tx1"/>
                    </a:solidFill>
                    <a:latin typeface="+mn-lt"/>
                    <a:cs typeface="Arial" panose="020B0604020202020204" pitchFamily="34" charset="0"/>
                  </a:rPr>
                  <a:t>Vælg</a:t>
                </a:r>
                <a:r>
                  <a:rPr lang="da-DK" sz="1000" b="1" noProof="1">
                    <a:solidFill>
                      <a:schemeClr val="tx1"/>
                    </a:solidFill>
                    <a:latin typeface="+mn-lt"/>
                    <a:cs typeface="Arial" panose="020B0604020202020204" pitchFamily="34" charset="0"/>
                  </a:rPr>
                  <a:t> ‘Massiv udfyldning’</a:t>
                </a:r>
                <a:r>
                  <a:rPr lang="da-DK" sz="1000" b="0" noProof="1">
                    <a:solidFill>
                      <a:schemeClr val="tx1"/>
                    </a:solidFill>
                    <a:latin typeface="+mn-lt"/>
                    <a:cs typeface="Arial" panose="020B0604020202020204" pitchFamily="34" charset="0"/>
                  </a:rPr>
                  <a:t> og vælg farve</a:t>
                </a:r>
                <a:r>
                  <a:rPr lang="da-DK" sz="1000" b="0" baseline="0" noProof="1">
                    <a:solidFill>
                      <a:schemeClr val="tx1"/>
                    </a:solidFill>
                    <a:latin typeface="+mn-lt"/>
                    <a:cs typeface="Arial" panose="020B0604020202020204" pitchFamily="34" charset="0"/>
                  </a:rPr>
                  <a:t> fra VIAs farvepalette</a:t>
                </a:r>
              </a:p>
            </p:txBody>
          </p:sp>
          <p:grpSp>
            <p:nvGrpSpPr>
              <p:cNvPr id="19" name="Gruppe 40"/>
              <p:cNvGrpSpPr/>
              <p:nvPr userDrawn="1"/>
            </p:nvGrpSpPr>
            <p:grpSpPr>
              <a:xfrm>
                <a:off x="-1426464" y="4317211"/>
                <a:ext cx="1313411" cy="1492091"/>
                <a:chOff x="-1426464" y="4279878"/>
                <a:chExt cx="1313411" cy="1492091"/>
              </a:xfrm>
            </p:grpSpPr>
            <p:pic>
              <p:nvPicPr>
                <p:cNvPr id="20"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394252" y="4279878"/>
                  <a:ext cx="1264235" cy="149209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21" name="Lige forbindelse 42"/>
                <p:cNvCxnSpPr/>
                <p:nvPr userDrawn="1"/>
              </p:nvCxnSpPr>
              <p:spPr>
                <a:xfrm>
                  <a:off x="-1426464" y="5486400"/>
                  <a:ext cx="1313411" cy="12967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Lige forbindelse 43"/>
                <p:cNvCxnSpPr/>
                <p:nvPr userDrawn="1"/>
              </p:nvCxnSpPr>
              <p:spPr>
                <a:xfrm flipV="1">
                  <a:off x="-1426464" y="5486400"/>
                  <a:ext cx="1306761" cy="136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ktangel 44"/>
                <p:cNvSpPr/>
                <p:nvPr userDrawn="1"/>
              </p:nvSpPr>
              <p:spPr>
                <a:xfrm>
                  <a:off x="-1124764" y="4855860"/>
                  <a:ext cx="105385" cy="10801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grpSp>
        </p:grpSp>
        <p:sp>
          <p:nvSpPr>
            <p:cNvPr id="24" name="Rektangel 46"/>
            <p:cNvSpPr/>
            <p:nvPr userDrawn="1"/>
          </p:nvSpPr>
          <p:spPr>
            <a:xfrm>
              <a:off x="-1019379" y="5777498"/>
              <a:ext cx="889362" cy="11053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cxnSp>
          <p:nvCxnSpPr>
            <p:cNvPr id="25" name="Lige forbindelse 47"/>
            <p:cNvCxnSpPr>
              <a:endCxn id="24" idx="0"/>
            </p:cNvCxnSpPr>
            <p:nvPr userDrawn="1"/>
          </p:nvCxnSpPr>
          <p:spPr>
            <a:xfrm>
              <a:off x="-762135" y="4503569"/>
              <a:ext cx="187437" cy="127392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kstboks 45"/>
            <p:cNvSpPr txBox="1"/>
            <p:nvPr userDrawn="1"/>
          </p:nvSpPr>
          <p:spPr>
            <a:xfrm>
              <a:off x="-2389014" y="5918968"/>
              <a:ext cx="962550" cy="534368"/>
            </a:xfrm>
            <a:prstGeom prst="rect">
              <a:avLst/>
            </a:prstGeom>
            <a:solidFill>
              <a:schemeClr val="bg2">
                <a:lumMod val="20000"/>
                <a:lumOff val="80000"/>
              </a:schemeClr>
            </a:solidFill>
            <a:ln>
              <a:solidFill>
                <a:schemeClr val="tx1"/>
              </a:solidFill>
            </a:ln>
          </p:spPr>
          <p:txBody>
            <a:bodyPr wrap="square" lIns="0" tIns="36000" rIns="36000" bIns="36000" rtlCol="0">
              <a:spAutoFit/>
            </a:bodyPr>
            <a:lstStyle/>
            <a:p>
              <a:pPr marL="0" marR="0" lvl="0" indent="0" algn="r" defTabSz="914400" rtl="0" eaLnBrk="1" fontAlgn="auto" latinLnBrk="0" hangingPunct="1">
                <a:lnSpc>
                  <a:spcPct val="100000"/>
                </a:lnSpc>
                <a:spcBef>
                  <a:spcPts val="600"/>
                </a:spcBef>
                <a:spcAft>
                  <a:spcPts val="0"/>
                </a:spcAft>
                <a:buClrTx/>
                <a:buSzTx/>
                <a:buFontTx/>
                <a:buNone/>
                <a:tabLst/>
                <a:defRPr/>
              </a:pPr>
              <a: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t>Den lyse grå baggrundsfarve </a:t>
              </a:r>
              <a:b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br>
              <a:r>
                <a:rPr kumimoji="0" lang="da-DK" sz="1000" b="0" i="0" u="none" strike="noStrike" kern="1200" cap="none" spc="0" normalizeH="0" baseline="0" noProof="1">
                  <a:ln>
                    <a:noFill/>
                  </a:ln>
                  <a:solidFill>
                    <a:srgbClr val="414141"/>
                  </a:solidFill>
                  <a:effectLst/>
                  <a:uLnTx/>
                  <a:uFillTx/>
                  <a:latin typeface="+mn-lt"/>
                  <a:cs typeface="Arial" panose="020B0604020202020204" pitchFamily="34" charset="0"/>
                </a:rPr>
                <a:t>er highlightet </a:t>
              </a:r>
              <a:endParaRPr kumimoji="0" lang="da-DK" sz="1000" b="1" i="0" u="none" strike="noStrike" kern="1200" cap="none" spc="0" normalizeH="0" baseline="0" noProof="1">
                <a:ln>
                  <a:noFill/>
                </a:ln>
                <a:solidFill>
                  <a:srgbClr val="414141"/>
                </a:solidFill>
                <a:effectLst/>
                <a:uLnTx/>
                <a:uFillTx/>
                <a:latin typeface="+mn-lt"/>
                <a:cs typeface="Arial" panose="020B0604020202020204" pitchFamily="34" charset="0"/>
              </a:endParaRPr>
            </a:p>
          </p:txBody>
        </p:sp>
        <p:cxnSp>
          <p:nvCxnSpPr>
            <p:cNvPr id="27" name="Straight Connector 26"/>
            <p:cNvCxnSpPr/>
            <p:nvPr userDrawn="1"/>
          </p:nvCxnSpPr>
          <p:spPr>
            <a:xfrm flipV="1">
              <a:off x="-1426464" y="5975494"/>
              <a:ext cx="301700" cy="21065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24323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III lys foto baggrund">
    <p:spTree>
      <p:nvGrpSpPr>
        <p:cNvPr id="1" name=""/>
        <p:cNvGrpSpPr/>
        <p:nvPr/>
      </p:nvGrpSpPr>
      <p:grpSpPr>
        <a:xfrm>
          <a:off x="0" y="0"/>
          <a:ext cx="0" cy="0"/>
          <a:chOff x="0" y="0"/>
          <a:chExt cx="0" cy="0"/>
        </a:xfrm>
      </p:grpSpPr>
      <p:sp>
        <p:nvSpPr>
          <p:cNvPr id="15" name="Rectangle 24"/>
          <p:cNvSpPr/>
          <p:nvPr userDrawn="1"/>
        </p:nvSpPr>
        <p:spPr>
          <a:xfrm>
            <a:off x="0" y="0"/>
            <a:ext cx="9144000" cy="68580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11" name="Pladsholder til billede 7"/>
          <p:cNvSpPr>
            <a:spLocks noGrp="1"/>
          </p:cNvSpPr>
          <p:nvPr>
            <p:ph type="pic" sz="quarter" idx="15" hasCustomPrompt="1"/>
          </p:nvPr>
        </p:nvSpPr>
        <p:spPr>
          <a:xfrm>
            <a:off x="0" y="0"/>
            <a:ext cx="9144000" cy="6858000"/>
          </a:xfrm>
        </p:spPr>
        <p:txBody>
          <a:bodyPr tIns="864000" anchor="ctr" anchorCtr="0">
            <a:normAutofit/>
          </a:bodyPr>
          <a:lstStyle>
            <a:lvl1pPr marL="0" indent="0" algn="ctr">
              <a:buNone/>
              <a:defRPr sz="1800" spc="0" baseline="0">
                <a:solidFill>
                  <a:schemeClr val="tx1"/>
                </a:solidFill>
                <a:latin typeface="VIA Type Office Light" panose="02000503000000020004" pitchFamily="2" charset="0"/>
              </a:defRPr>
            </a:lvl1pPr>
          </a:lstStyle>
          <a:p>
            <a:r>
              <a:rPr lang="en-GB" noProof="1"/>
              <a:t>Indsæt billede</a:t>
            </a:r>
          </a:p>
        </p:txBody>
      </p:sp>
      <p:sp>
        <p:nvSpPr>
          <p:cNvPr id="2" name="Title 1"/>
          <p:cNvSpPr>
            <a:spLocks noGrp="1"/>
          </p:cNvSpPr>
          <p:nvPr>
            <p:ph type="ctrTitle" hasCustomPrompt="1"/>
          </p:nvPr>
        </p:nvSpPr>
        <p:spPr>
          <a:xfrm>
            <a:off x="547200" y="584200"/>
            <a:ext cx="5969489" cy="1188616"/>
          </a:xfrm>
        </p:spPr>
        <p:txBody>
          <a:bodyPr tIns="97200" anchor="t" anchorCtr="0"/>
          <a:lstStyle>
            <a:lvl1pPr>
              <a:defRPr>
                <a:latin typeface="VIA Type Office Light" panose="02000503000000020004" pitchFamily="2" charset="0"/>
              </a:defRPr>
            </a:lvl1pPr>
          </a:lstStyle>
          <a:p>
            <a:r>
              <a:rPr lang="da-DK" dirty="0"/>
              <a:t>Overskrift</a:t>
            </a:r>
          </a:p>
        </p:txBody>
      </p:sp>
      <p:sp>
        <p:nvSpPr>
          <p:cNvPr id="3" name="Subtitle 2"/>
          <p:cNvSpPr>
            <a:spLocks noGrp="1"/>
          </p:cNvSpPr>
          <p:nvPr>
            <p:ph type="subTitle" idx="1" hasCustomPrompt="1"/>
          </p:nvPr>
        </p:nvSpPr>
        <p:spPr>
          <a:xfrm>
            <a:off x="576001" y="1835441"/>
            <a:ext cx="5940688"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Underoverskrift</a:t>
            </a:r>
          </a:p>
        </p:txBody>
      </p:sp>
      <p:sp>
        <p:nvSpPr>
          <p:cNvPr id="4" name="Date Placeholder 3"/>
          <p:cNvSpPr>
            <a:spLocks noGrp="1"/>
          </p:cNvSpPr>
          <p:nvPr>
            <p:ph type="dt" sz="half" idx="10"/>
          </p:nvPr>
        </p:nvSpPr>
        <p:spPr/>
        <p:txBody>
          <a:bodyPr/>
          <a:lstStyle/>
          <a:p>
            <a:fld id="{AC1DADFD-D157-4D97-A67A-05542057380F}" type="datetime2">
              <a:rPr lang="da-DK" smtClean="0"/>
              <a:t>26. september 2024</a:t>
            </a:fld>
            <a:endParaRPr lang="da-DK" dirty="0"/>
          </a:p>
        </p:txBody>
      </p:sp>
      <p:sp>
        <p:nvSpPr>
          <p:cNvPr id="5" name="Footer Placeholder 4"/>
          <p:cNvSpPr>
            <a:spLocks noGrp="1"/>
          </p:cNvSpPr>
          <p:nvPr>
            <p:ph type="ftr" sz="quarter" idx="11"/>
          </p:nvPr>
        </p:nvSpPr>
        <p:spPr/>
        <p:txBody>
          <a:bodyPr/>
          <a:lstStyle/>
          <a:p>
            <a:r>
              <a:rPr lang="da-DK" dirty="0"/>
              <a:t>Titel på præsentationen</a:t>
            </a:r>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pic>
        <p:nvPicPr>
          <p:cNvPr id="13"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20688"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AutoShape 4"/>
          <p:cNvSpPr>
            <a:spLocks/>
          </p:cNvSpPr>
          <p:nvPr userDrawn="1"/>
        </p:nvSpPr>
        <p:spPr bwMode="gray">
          <a:xfrm>
            <a:off x="-2196752" y="584200"/>
            <a:ext cx="211737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a:solidFill>
                  <a:schemeClr val="tx1"/>
                </a:solidFill>
                <a:latin typeface="+mn-lt"/>
                <a:cs typeface="Arial" charset="0"/>
              </a:rPr>
              <a:t>Highlight </a:t>
            </a:r>
            <a:r>
              <a:rPr lang="da-DK" altLang="da-DK" sz="1000" b="0" noProof="1">
                <a:solidFill>
                  <a:schemeClr val="tx1"/>
                </a:solidFill>
                <a:latin typeface="+mn-lt"/>
                <a:cs typeface="Arial" charset="0"/>
              </a:rPr>
              <a:t>anden linje i overskriften</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ved at markere ordet(ene) </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og vælge Overskrift-fonten</a:t>
            </a:r>
            <a:r>
              <a:rPr lang="da-DK" altLang="da-DK" sz="1000" b="1" baseline="0" noProof="1">
                <a:solidFill>
                  <a:schemeClr val="tx1"/>
                </a:solidFill>
                <a:latin typeface="+mn-lt"/>
                <a:cs typeface="Arial" charset="0"/>
              </a:rPr>
              <a:t> </a:t>
            </a:r>
            <a:br>
              <a:rPr lang="da-DK" altLang="da-DK" sz="1000" b="1" baseline="0" noProof="1">
                <a:solidFill>
                  <a:schemeClr val="tx1"/>
                </a:solidFill>
                <a:latin typeface="+mn-lt"/>
                <a:cs typeface="Arial" charset="0"/>
              </a:rPr>
            </a:br>
            <a:r>
              <a:rPr lang="da-DK" altLang="da-DK" sz="1000" b="1" baseline="0" noProof="1">
                <a:solidFill>
                  <a:schemeClr val="tx1"/>
                </a:solidFill>
                <a:latin typeface="+mn-lt"/>
                <a:cs typeface="Arial" charset="0"/>
              </a:rPr>
              <a:t>VIA Type Office regular</a:t>
            </a:r>
            <a:endParaRPr lang="da-DK" altLang="da-DK" sz="1000" b="1" noProof="1">
              <a:solidFill>
                <a:schemeClr val="tx1"/>
              </a:solidFill>
              <a:latin typeface="+mn-lt"/>
              <a:cs typeface="Arial" charset="0"/>
            </a:endParaRPr>
          </a:p>
        </p:txBody>
      </p:sp>
      <p:sp>
        <p:nvSpPr>
          <p:cNvPr id="18" name="TextBox 3"/>
          <p:cNvSpPr txBox="1"/>
          <p:nvPr userDrawn="1"/>
        </p:nvSpPr>
        <p:spPr>
          <a:xfrm>
            <a:off x="-2330450" y="1916113"/>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br>
              <a:rPr lang="en-GB" sz="1000"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2.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Når du laver et nyt slide kan du vælge layout direkt under knappen ‘Nyt dias’</a:t>
            </a:r>
          </a:p>
        </p:txBody>
      </p:sp>
      <p:sp>
        <p:nvSpPr>
          <p:cNvPr id="14" name="Text Placeholder 16"/>
          <p:cNvSpPr>
            <a:spLocks noGrp="1"/>
          </p:cNvSpPr>
          <p:nvPr>
            <p:ph type="body" sz="quarter" idx="14"/>
          </p:nvPr>
        </p:nvSpPr>
        <p:spPr>
          <a:xfrm>
            <a:off x="576000" y="5922000"/>
            <a:ext cx="1836000" cy="374400"/>
          </a:xfrm>
          <a:blipFill>
            <a:blip r:embed="rId3"/>
            <a:stretch>
              <a:fillRect/>
            </a:stretch>
          </a:blipFill>
        </p:spPr>
        <p:txBody>
          <a:bodyPr tIns="0">
            <a:normAutofit/>
          </a:bodyPr>
          <a:lstStyle>
            <a:lvl1pPr>
              <a:defRPr sz="100"/>
            </a:lvl1pPr>
          </a:lstStyle>
          <a:p>
            <a:pPr lvl="0"/>
            <a:r>
              <a:rPr lang="da-DK" noProof="1"/>
              <a:t>Klik for at redigere i master</a:t>
            </a:r>
          </a:p>
        </p:txBody>
      </p:sp>
    </p:spTree>
    <p:extLst>
      <p:ext uri="{BB962C8B-B14F-4D97-AF65-F5344CB8AC3E}">
        <p14:creationId xmlns:p14="http://schemas.microsoft.com/office/powerpoint/2010/main" val="3197281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ul Forside III">
    <p:spTree>
      <p:nvGrpSpPr>
        <p:cNvPr id="1" name=""/>
        <p:cNvGrpSpPr/>
        <p:nvPr/>
      </p:nvGrpSpPr>
      <p:grpSpPr>
        <a:xfrm>
          <a:off x="0" y="0"/>
          <a:ext cx="0" cy="0"/>
          <a:chOff x="0" y="0"/>
          <a:chExt cx="0" cy="0"/>
        </a:xfrm>
      </p:grpSpPr>
      <p:sp>
        <p:nvSpPr>
          <p:cNvPr id="25" name="Rectangle 24"/>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p:cNvSpPr>
            <a:spLocks noGrp="1"/>
          </p:cNvSpPr>
          <p:nvPr>
            <p:ph type="ctrTitle" hasCustomPrompt="1"/>
          </p:nvPr>
        </p:nvSpPr>
        <p:spPr>
          <a:xfrm>
            <a:off x="547200" y="584200"/>
            <a:ext cx="5969489" cy="1188616"/>
          </a:xfrm>
        </p:spPr>
        <p:txBody>
          <a:bodyPr tIns="97200" anchor="t" anchorCtr="0"/>
          <a:lstStyle>
            <a:lvl1pPr>
              <a:defRPr>
                <a:latin typeface="VIA Type Office Light" panose="02000503000000020004" pitchFamily="2" charset="0"/>
              </a:defRPr>
            </a:lvl1pPr>
          </a:lstStyle>
          <a:p>
            <a:r>
              <a:rPr lang="da-DK" dirty="0"/>
              <a:t>Overskrift</a:t>
            </a:r>
          </a:p>
        </p:txBody>
      </p:sp>
      <p:sp>
        <p:nvSpPr>
          <p:cNvPr id="3" name="Subtitle 2"/>
          <p:cNvSpPr>
            <a:spLocks noGrp="1"/>
          </p:cNvSpPr>
          <p:nvPr>
            <p:ph type="subTitle" idx="1" hasCustomPrompt="1"/>
          </p:nvPr>
        </p:nvSpPr>
        <p:spPr>
          <a:xfrm>
            <a:off x="576001" y="1835441"/>
            <a:ext cx="5940688"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Underoverskrift</a:t>
            </a:r>
          </a:p>
        </p:txBody>
      </p:sp>
      <p:sp>
        <p:nvSpPr>
          <p:cNvPr id="4" name="Date Placeholder 3"/>
          <p:cNvSpPr>
            <a:spLocks noGrp="1"/>
          </p:cNvSpPr>
          <p:nvPr>
            <p:ph type="dt" sz="half" idx="10"/>
          </p:nvPr>
        </p:nvSpPr>
        <p:spPr/>
        <p:txBody>
          <a:bodyPr/>
          <a:lstStyle/>
          <a:p>
            <a:fld id="{18D3DC74-F0C6-4ED3-9B16-1AD7E10464DD}" type="datetime2">
              <a:rPr lang="da-DK" smtClean="0"/>
              <a:t>26. september 2024</a:t>
            </a:fld>
            <a:endParaRPr lang="da-DK" dirty="0"/>
          </a:p>
        </p:txBody>
      </p:sp>
      <p:sp>
        <p:nvSpPr>
          <p:cNvPr id="5" name="Footer Placeholder 4"/>
          <p:cNvSpPr>
            <a:spLocks noGrp="1"/>
          </p:cNvSpPr>
          <p:nvPr>
            <p:ph type="ftr" sz="quarter" idx="11"/>
          </p:nvPr>
        </p:nvSpPr>
        <p:spPr/>
        <p:txBody>
          <a:bodyPr/>
          <a:lstStyle/>
          <a:p>
            <a:r>
              <a:rPr lang="da-DK" dirty="0"/>
              <a:t>Titel på præsentationen</a:t>
            </a:r>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pic>
        <p:nvPicPr>
          <p:cNvPr id="13"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20688"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AutoShape 4"/>
          <p:cNvSpPr>
            <a:spLocks/>
          </p:cNvSpPr>
          <p:nvPr userDrawn="1"/>
        </p:nvSpPr>
        <p:spPr bwMode="gray">
          <a:xfrm>
            <a:off x="-2196752" y="584200"/>
            <a:ext cx="211737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a:solidFill>
                  <a:schemeClr val="tx1"/>
                </a:solidFill>
                <a:latin typeface="+mn-lt"/>
                <a:cs typeface="Arial" charset="0"/>
              </a:rPr>
              <a:t>Highlight </a:t>
            </a:r>
            <a:r>
              <a:rPr lang="da-DK" altLang="da-DK" sz="1000" b="0" noProof="1">
                <a:solidFill>
                  <a:schemeClr val="tx1"/>
                </a:solidFill>
                <a:latin typeface="+mn-lt"/>
                <a:cs typeface="Arial" charset="0"/>
              </a:rPr>
              <a:t>anden linje i overskriften</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ved at markere ordet(ene) </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og vælge Overskrift-fonten</a:t>
            </a:r>
            <a:r>
              <a:rPr lang="da-DK" altLang="da-DK" sz="1000" b="1" baseline="0" noProof="1">
                <a:solidFill>
                  <a:schemeClr val="tx1"/>
                </a:solidFill>
                <a:latin typeface="+mn-lt"/>
                <a:cs typeface="Arial" charset="0"/>
              </a:rPr>
              <a:t> </a:t>
            </a:r>
            <a:br>
              <a:rPr lang="da-DK" altLang="da-DK" sz="1000" b="1" baseline="0" noProof="1">
                <a:solidFill>
                  <a:schemeClr val="tx1"/>
                </a:solidFill>
                <a:latin typeface="+mn-lt"/>
                <a:cs typeface="Arial" charset="0"/>
              </a:rPr>
            </a:br>
            <a:r>
              <a:rPr lang="da-DK" altLang="da-DK" sz="1000" b="1" baseline="0" noProof="1">
                <a:solidFill>
                  <a:schemeClr val="tx1"/>
                </a:solidFill>
                <a:latin typeface="+mn-lt"/>
                <a:cs typeface="Arial" charset="0"/>
              </a:rPr>
              <a:t>VIA Type Office regular</a:t>
            </a:r>
            <a:endParaRPr lang="da-DK" altLang="da-DK" sz="1000" b="1" noProof="1">
              <a:solidFill>
                <a:schemeClr val="tx1"/>
              </a:solidFill>
              <a:latin typeface="+mn-lt"/>
              <a:cs typeface="Arial" charset="0"/>
            </a:endParaRPr>
          </a:p>
        </p:txBody>
      </p:sp>
      <p:sp>
        <p:nvSpPr>
          <p:cNvPr id="14" name="TextBox 3"/>
          <p:cNvSpPr txBox="1"/>
          <p:nvPr userDrawn="1"/>
        </p:nvSpPr>
        <p:spPr>
          <a:xfrm>
            <a:off x="-2330450" y="1916113"/>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br>
              <a:rPr lang="en-GB" sz="1000"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2.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Når du laver et nyt slide kan du vælge layout direkt under knappen ‘Nyt dias’</a:t>
            </a:r>
          </a:p>
        </p:txBody>
      </p:sp>
      <p:sp>
        <p:nvSpPr>
          <p:cNvPr id="12" name="Text Placeholder 16"/>
          <p:cNvSpPr>
            <a:spLocks noGrp="1"/>
          </p:cNvSpPr>
          <p:nvPr>
            <p:ph type="body" sz="quarter" idx="14"/>
          </p:nvPr>
        </p:nvSpPr>
        <p:spPr>
          <a:xfrm>
            <a:off x="576000" y="5922000"/>
            <a:ext cx="1836000" cy="374400"/>
          </a:xfrm>
          <a:blipFill>
            <a:blip r:embed="rId3"/>
            <a:stretch>
              <a:fillRect/>
            </a:stretch>
          </a:blipFill>
        </p:spPr>
        <p:txBody>
          <a:bodyPr tIns="0">
            <a:normAutofit/>
          </a:bodyPr>
          <a:lstStyle>
            <a:lvl1pPr>
              <a:defRPr sz="100"/>
            </a:lvl1pPr>
          </a:lstStyle>
          <a:p>
            <a:pPr lvl="0"/>
            <a:r>
              <a:rPr lang="da-DK" noProof="1"/>
              <a:t>Klik for at redigere i master</a:t>
            </a:r>
          </a:p>
        </p:txBody>
      </p:sp>
    </p:spTree>
    <p:extLst>
      <p:ext uri="{BB962C8B-B14F-4D97-AF65-F5344CB8AC3E}">
        <p14:creationId xmlns:p14="http://schemas.microsoft.com/office/powerpoint/2010/main" val="1357024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range Forside III">
    <p:spTree>
      <p:nvGrpSpPr>
        <p:cNvPr id="1" name=""/>
        <p:cNvGrpSpPr/>
        <p:nvPr/>
      </p:nvGrpSpPr>
      <p:grpSpPr>
        <a:xfrm>
          <a:off x="0" y="0"/>
          <a:ext cx="0" cy="0"/>
          <a:chOff x="0" y="0"/>
          <a:chExt cx="0" cy="0"/>
        </a:xfrm>
      </p:grpSpPr>
      <p:sp>
        <p:nvSpPr>
          <p:cNvPr id="25" name="Rectangle 24"/>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p:cNvSpPr>
            <a:spLocks noGrp="1"/>
          </p:cNvSpPr>
          <p:nvPr>
            <p:ph type="ctrTitle" hasCustomPrompt="1"/>
          </p:nvPr>
        </p:nvSpPr>
        <p:spPr>
          <a:xfrm>
            <a:off x="547200" y="584200"/>
            <a:ext cx="5969488" cy="1188616"/>
          </a:xfrm>
        </p:spPr>
        <p:txBody>
          <a:bodyPr tIns="97200" anchor="t" anchorCtr="0"/>
          <a:lstStyle>
            <a:lvl1pPr>
              <a:defRPr>
                <a:latin typeface="VIA Type Office Light" panose="02000503000000020004" pitchFamily="2" charset="0"/>
              </a:defRPr>
            </a:lvl1pPr>
          </a:lstStyle>
          <a:p>
            <a:r>
              <a:rPr lang="da-DK" dirty="0"/>
              <a:t>Overskrift</a:t>
            </a:r>
          </a:p>
        </p:txBody>
      </p:sp>
      <p:sp>
        <p:nvSpPr>
          <p:cNvPr id="3" name="Subtitle 2"/>
          <p:cNvSpPr>
            <a:spLocks noGrp="1"/>
          </p:cNvSpPr>
          <p:nvPr>
            <p:ph type="subTitle" idx="1" hasCustomPrompt="1"/>
          </p:nvPr>
        </p:nvSpPr>
        <p:spPr>
          <a:xfrm>
            <a:off x="576001" y="1835441"/>
            <a:ext cx="5940688"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Underoverskrift</a:t>
            </a:r>
          </a:p>
        </p:txBody>
      </p:sp>
      <p:sp>
        <p:nvSpPr>
          <p:cNvPr id="4" name="Date Placeholder 3"/>
          <p:cNvSpPr>
            <a:spLocks noGrp="1"/>
          </p:cNvSpPr>
          <p:nvPr>
            <p:ph type="dt" sz="half" idx="10"/>
          </p:nvPr>
        </p:nvSpPr>
        <p:spPr/>
        <p:txBody>
          <a:bodyPr/>
          <a:lstStyle/>
          <a:p>
            <a:fld id="{F11BD4C3-4D1D-4BD3-B193-05BE4DE7C61A}" type="datetime2">
              <a:rPr lang="da-DK" smtClean="0"/>
              <a:t>26. september 2024</a:t>
            </a:fld>
            <a:endParaRPr lang="da-DK" dirty="0"/>
          </a:p>
        </p:txBody>
      </p:sp>
      <p:sp>
        <p:nvSpPr>
          <p:cNvPr id="5" name="Footer Placeholder 4"/>
          <p:cNvSpPr>
            <a:spLocks noGrp="1"/>
          </p:cNvSpPr>
          <p:nvPr>
            <p:ph type="ftr" sz="quarter" idx="11"/>
          </p:nvPr>
        </p:nvSpPr>
        <p:spPr/>
        <p:txBody>
          <a:bodyPr/>
          <a:lstStyle/>
          <a:p>
            <a:r>
              <a:rPr lang="da-DK" dirty="0"/>
              <a:t>Titel på præsentationen</a:t>
            </a:r>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pic>
        <p:nvPicPr>
          <p:cNvPr id="13"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20688"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AutoShape 4"/>
          <p:cNvSpPr>
            <a:spLocks/>
          </p:cNvSpPr>
          <p:nvPr userDrawn="1"/>
        </p:nvSpPr>
        <p:spPr bwMode="gray">
          <a:xfrm>
            <a:off x="-2196752" y="584200"/>
            <a:ext cx="211737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a:solidFill>
                  <a:schemeClr val="tx1"/>
                </a:solidFill>
                <a:latin typeface="+mn-lt"/>
                <a:cs typeface="Arial" charset="0"/>
              </a:rPr>
              <a:t>Highlight </a:t>
            </a:r>
            <a:r>
              <a:rPr lang="da-DK" altLang="da-DK" sz="1000" b="0" noProof="1">
                <a:solidFill>
                  <a:schemeClr val="tx1"/>
                </a:solidFill>
                <a:latin typeface="+mn-lt"/>
                <a:cs typeface="Arial" charset="0"/>
              </a:rPr>
              <a:t>anden linje i overskriften</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ved at markere ordet(ene) </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og vælge Overskrift-fonten</a:t>
            </a:r>
            <a:r>
              <a:rPr lang="da-DK" altLang="da-DK" sz="1000" b="1" baseline="0" noProof="1">
                <a:solidFill>
                  <a:schemeClr val="tx1"/>
                </a:solidFill>
                <a:latin typeface="+mn-lt"/>
                <a:cs typeface="Arial" charset="0"/>
              </a:rPr>
              <a:t> </a:t>
            </a:r>
            <a:br>
              <a:rPr lang="da-DK" altLang="da-DK" sz="1000" b="1" baseline="0" noProof="1">
                <a:solidFill>
                  <a:schemeClr val="tx1"/>
                </a:solidFill>
                <a:latin typeface="+mn-lt"/>
                <a:cs typeface="Arial" charset="0"/>
              </a:rPr>
            </a:br>
            <a:r>
              <a:rPr lang="da-DK" altLang="da-DK" sz="1000" b="1" baseline="0" noProof="1">
                <a:solidFill>
                  <a:schemeClr val="tx1"/>
                </a:solidFill>
                <a:latin typeface="+mn-lt"/>
                <a:cs typeface="Arial" charset="0"/>
              </a:rPr>
              <a:t>VIA Type Office regular</a:t>
            </a:r>
            <a:endParaRPr lang="da-DK" altLang="da-DK" sz="1000" b="1" noProof="1">
              <a:solidFill>
                <a:schemeClr val="tx1"/>
              </a:solidFill>
              <a:latin typeface="+mn-lt"/>
              <a:cs typeface="Arial" charset="0"/>
            </a:endParaRPr>
          </a:p>
        </p:txBody>
      </p:sp>
      <p:sp>
        <p:nvSpPr>
          <p:cNvPr id="15" name="TextBox 3"/>
          <p:cNvSpPr txBox="1"/>
          <p:nvPr userDrawn="1"/>
        </p:nvSpPr>
        <p:spPr>
          <a:xfrm>
            <a:off x="-2330450" y="1916113"/>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br>
              <a:rPr lang="en-GB" sz="1000"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2.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Når du laver et nyt slide kan du vælge layout direkt under knappen ‘Nyt dias’</a:t>
            </a:r>
          </a:p>
        </p:txBody>
      </p:sp>
      <p:sp>
        <p:nvSpPr>
          <p:cNvPr id="12" name="Text Placeholder 16"/>
          <p:cNvSpPr>
            <a:spLocks noGrp="1"/>
          </p:cNvSpPr>
          <p:nvPr>
            <p:ph type="body" sz="quarter" idx="14"/>
          </p:nvPr>
        </p:nvSpPr>
        <p:spPr>
          <a:xfrm>
            <a:off x="576000" y="5922000"/>
            <a:ext cx="1836000" cy="374400"/>
          </a:xfrm>
          <a:blipFill>
            <a:blip r:embed="rId3"/>
            <a:stretch>
              <a:fillRect/>
            </a:stretch>
          </a:blipFill>
        </p:spPr>
        <p:txBody>
          <a:bodyPr tIns="0">
            <a:normAutofit/>
          </a:bodyPr>
          <a:lstStyle>
            <a:lvl1pPr>
              <a:defRPr sz="100"/>
            </a:lvl1pPr>
          </a:lstStyle>
          <a:p>
            <a:pPr lvl="0"/>
            <a:r>
              <a:rPr lang="da-DK" noProof="1"/>
              <a:t>Klik for at redigere i master</a:t>
            </a:r>
          </a:p>
        </p:txBody>
      </p:sp>
    </p:spTree>
    <p:extLst>
      <p:ext uri="{BB962C8B-B14F-4D97-AF65-F5344CB8AC3E}">
        <p14:creationId xmlns:p14="http://schemas.microsoft.com/office/powerpoint/2010/main" val="3285127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ød Forside III">
    <p:spTree>
      <p:nvGrpSpPr>
        <p:cNvPr id="1" name=""/>
        <p:cNvGrpSpPr/>
        <p:nvPr/>
      </p:nvGrpSpPr>
      <p:grpSpPr>
        <a:xfrm>
          <a:off x="0" y="0"/>
          <a:ext cx="0" cy="0"/>
          <a:chOff x="0" y="0"/>
          <a:chExt cx="0" cy="0"/>
        </a:xfrm>
      </p:grpSpPr>
      <p:sp>
        <p:nvSpPr>
          <p:cNvPr id="25" name="Rectangle 24"/>
          <p:cNvSpPr/>
          <p:nvPr userDrawn="1"/>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p:cNvSpPr>
            <a:spLocks noGrp="1"/>
          </p:cNvSpPr>
          <p:nvPr>
            <p:ph type="ctrTitle" hasCustomPrompt="1"/>
          </p:nvPr>
        </p:nvSpPr>
        <p:spPr>
          <a:xfrm>
            <a:off x="547200" y="584200"/>
            <a:ext cx="5969489" cy="1188616"/>
          </a:xfrm>
        </p:spPr>
        <p:txBody>
          <a:bodyPr tIns="97200" anchor="t" anchorCtr="0"/>
          <a:lstStyle>
            <a:lvl1pPr>
              <a:defRPr>
                <a:latin typeface="VIA Type Office Light" panose="02000503000000020004" pitchFamily="2" charset="0"/>
              </a:defRPr>
            </a:lvl1pPr>
          </a:lstStyle>
          <a:p>
            <a:r>
              <a:rPr lang="da-DK" dirty="0"/>
              <a:t>Overskrift</a:t>
            </a:r>
          </a:p>
        </p:txBody>
      </p:sp>
      <p:sp>
        <p:nvSpPr>
          <p:cNvPr id="3" name="Subtitle 2"/>
          <p:cNvSpPr>
            <a:spLocks noGrp="1"/>
          </p:cNvSpPr>
          <p:nvPr>
            <p:ph type="subTitle" idx="1" hasCustomPrompt="1"/>
          </p:nvPr>
        </p:nvSpPr>
        <p:spPr>
          <a:xfrm>
            <a:off x="576001" y="1835441"/>
            <a:ext cx="5940688"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Underoverskrift</a:t>
            </a:r>
          </a:p>
        </p:txBody>
      </p:sp>
      <p:sp>
        <p:nvSpPr>
          <p:cNvPr id="4" name="Date Placeholder 3"/>
          <p:cNvSpPr>
            <a:spLocks noGrp="1"/>
          </p:cNvSpPr>
          <p:nvPr>
            <p:ph type="dt" sz="half" idx="10"/>
          </p:nvPr>
        </p:nvSpPr>
        <p:spPr/>
        <p:txBody>
          <a:bodyPr/>
          <a:lstStyle/>
          <a:p>
            <a:fld id="{08399BF0-2E14-4569-94E6-9FE32D0DBF13}" type="datetime2">
              <a:rPr lang="da-DK" smtClean="0"/>
              <a:t>26. september 2024</a:t>
            </a:fld>
            <a:endParaRPr lang="da-DK" dirty="0"/>
          </a:p>
        </p:txBody>
      </p:sp>
      <p:sp>
        <p:nvSpPr>
          <p:cNvPr id="5" name="Footer Placeholder 4"/>
          <p:cNvSpPr>
            <a:spLocks noGrp="1"/>
          </p:cNvSpPr>
          <p:nvPr>
            <p:ph type="ftr" sz="quarter" idx="11"/>
          </p:nvPr>
        </p:nvSpPr>
        <p:spPr/>
        <p:txBody>
          <a:bodyPr/>
          <a:lstStyle/>
          <a:p>
            <a:r>
              <a:rPr lang="da-DK" dirty="0"/>
              <a:t>Titel på præsentationen</a:t>
            </a:r>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pic>
        <p:nvPicPr>
          <p:cNvPr id="13"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20688"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AutoShape 4"/>
          <p:cNvSpPr>
            <a:spLocks/>
          </p:cNvSpPr>
          <p:nvPr userDrawn="1"/>
        </p:nvSpPr>
        <p:spPr bwMode="gray">
          <a:xfrm>
            <a:off x="-2196752" y="584200"/>
            <a:ext cx="211737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a:solidFill>
                  <a:schemeClr val="tx1"/>
                </a:solidFill>
                <a:latin typeface="+mn-lt"/>
                <a:cs typeface="Arial" charset="0"/>
              </a:rPr>
              <a:t>Highlight </a:t>
            </a:r>
            <a:r>
              <a:rPr lang="da-DK" altLang="da-DK" sz="1000" b="0" noProof="1">
                <a:solidFill>
                  <a:schemeClr val="tx1"/>
                </a:solidFill>
                <a:latin typeface="+mn-lt"/>
                <a:cs typeface="Arial" charset="0"/>
              </a:rPr>
              <a:t>anden linje i overskriften</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ved at markere ordet(ene) </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og vælge Overskrift-fonten</a:t>
            </a:r>
            <a:r>
              <a:rPr lang="da-DK" altLang="da-DK" sz="1000" b="1" baseline="0" noProof="1">
                <a:solidFill>
                  <a:schemeClr val="tx1"/>
                </a:solidFill>
                <a:latin typeface="+mn-lt"/>
                <a:cs typeface="Arial" charset="0"/>
              </a:rPr>
              <a:t> </a:t>
            </a:r>
            <a:br>
              <a:rPr lang="da-DK" altLang="da-DK" sz="1000" b="1" baseline="0" noProof="1">
                <a:solidFill>
                  <a:schemeClr val="tx1"/>
                </a:solidFill>
                <a:latin typeface="+mn-lt"/>
                <a:cs typeface="Arial" charset="0"/>
              </a:rPr>
            </a:br>
            <a:r>
              <a:rPr lang="da-DK" altLang="da-DK" sz="1000" b="1" baseline="0" noProof="1">
                <a:solidFill>
                  <a:schemeClr val="tx1"/>
                </a:solidFill>
                <a:latin typeface="+mn-lt"/>
                <a:cs typeface="Arial" charset="0"/>
              </a:rPr>
              <a:t>VIA Type Office regular</a:t>
            </a:r>
            <a:endParaRPr lang="da-DK" altLang="da-DK" sz="1000" b="1" noProof="1">
              <a:solidFill>
                <a:schemeClr val="tx1"/>
              </a:solidFill>
              <a:latin typeface="+mn-lt"/>
              <a:cs typeface="Arial" charset="0"/>
            </a:endParaRPr>
          </a:p>
        </p:txBody>
      </p:sp>
      <p:sp>
        <p:nvSpPr>
          <p:cNvPr id="14" name="TextBox 3"/>
          <p:cNvSpPr txBox="1"/>
          <p:nvPr userDrawn="1"/>
        </p:nvSpPr>
        <p:spPr>
          <a:xfrm>
            <a:off x="-2330450" y="1916113"/>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br>
              <a:rPr lang="en-GB" sz="1000"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2.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Når du laver et nyt slide kan du vælge layout direkt under knappen ‘Nyt dias’</a:t>
            </a:r>
          </a:p>
        </p:txBody>
      </p:sp>
      <p:sp>
        <p:nvSpPr>
          <p:cNvPr id="12" name="Text Placeholder 16"/>
          <p:cNvSpPr>
            <a:spLocks noGrp="1"/>
          </p:cNvSpPr>
          <p:nvPr>
            <p:ph type="body" sz="quarter" idx="14"/>
          </p:nvPr>
        </p:nvSpPr>
        <p:spPr>
          <a:xfrm>
            <a:off x="576000" y="5922000"/>
            <a:ext cx="1836000" cy="374400"/>
          </a:xfrm>
          <a:blipFill>
            <a:blip r:embed="rId3"/>
            <a:stretch>
              <a:fillRect/>
            </a:stretch>
          </a:blipFill>
        </p:spPr>
        <p:txBody>
          <a:bodyPr tIns="0">
            <a:normAutofit/>
          </a:bodyPr>
          <a:lstStyle>
            <a:lvl1pPr>
              <a:defRPr sz="100"/>
            </a:lvl1pPr>
          </a:lstStyle>
          <a:p>
            <a:pPr lvl="0"/>
            <a:r>
              <a:rPr lang="da-DK" noProof="1"/>
              <a:t>Klik for at redigere i master</a:t>
            </a:r>
          </a:p>
        </p:txBody>
      </p:sp>
    </p:spTree>
    <p:extLst>
      <p:ext uri="{BB962C8B-B14F-4D97-AF65-F5344CB8AC3E}">
        <p14:creationId xmlns:p14="http://schemas.microsoft.com/office/powerpoint/2010/main" val="2580266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lla Forside III">
    <p:spTree>
      <p:nvGrpSpPr>
        <p:cNvPr id="1" name=""/>
        <p:cNvGrpSpPr/>
        <p:nvPr/>
      </p:nvGrpSpPr>
      <p:grpSpPr>
        <a:xfrm>
          <a:off x="0" y="0"/>
          <a:ext cx="0" cy="0"/>
          <a:chOff x="0" y="0"/>
          <a:chExt cx="0" cy="0"/>
        </a:xfrm>
      </p:grpSpPr>
      <p:sp>
        <p:nvSpPr>
          <p:cNvPr id="25" name="Rectangle 24"/>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le 1"/>
          <p:cNvSpPr>
            <a:spLocks noGrp="1"/>
          </p:cNvSpPr>
          <p:nvPr>
            <p:ph type="ctrTitle" hasCustomPrompt="1"/>
          </p:nvPr>
        </p:nvSpPr>
        <p:spPr>
          <a:xfrm>
            <a:off x="547200" y="584200"/>
            <a:ext cx="5969489" cy="1188616"/>
          </a:xfrm>
        </p:spPr>
        <p:txBody>
          <a:bodyPr tIns="97200" anchor="t" anchorCtr="0"/>
          <a:lstStyle>
            <a:lvl1pPr>
              <a:defRPr>
                <a:latin typeface="VIA Type Office Light" panose="02000503000000020004" pitchFamily="2" charset="0"/>
              </a:defRPr>
            </a:lvl1pPr>
          </a:lstStyle>
          <a:p>
            <a:r>
              <a:rPr lang="da-DK" dirty="0"/>
              <a:t>Overskrift</a:t>
            </a:r>
          </a:p>
        </p:txBody>
      </p:sp>
      <p:sp>
        <p:nvSpPr>
          <p:cNvPr id="3" name="Subtitle 2"/>
          <p:cNvSpPr>
            <a:spLocks noGrp="1"/>
          </p:cNvSpPr>
          <p:nvPr>
            <p:ph type="subTitle" idx="1" hasCustomPrompt="1"/>
          </p:nvPr>
        </p:nvSpPr>
        <p:spPr>
          <a:xfrm>
            <a:off x="576001" y="1835441"/>
            <a:ext cx="5940688" cy="1125858"/>
          </a:xfrm>
        </p:spPr>
        <p:txBody>
          <a:bodyPr/>
          <a:lstStyle>
            <a:lvl1pPr marL="0" indent="0" algn="l">
              <a:buNone/>
              <a:defRPr>
                <a:solidFill>
                  <a:schemeClr val="tx1"/>
                </a:solidFill>
                <a:latin typeface="VIA Type Office Light" panose="02000503000000020004"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dirty="0"/>
              <a:t>Underoverskrift</a:t>
            </a:r>
          </a:p>
        </p:txBody>
      </p:sp>
      <p:sp>
        <p:nvSpPr>
          <p:cNvPr id="4" name="Date Placeholder 3"/>
          <p:cNvSpPr>
            <a:spLocks noGrp="1"/>
          </p:cNvSpPr>
          <p:nvPr>
            <p:ph type="dt" sz="half" idx="10"/>
          </p:nvPr>
        </p:nvSpPr>
        <p:spPr/>
        <p:txBody>
          <a:bodyPr/>
          <a:lstStyle/>
          <a:p>
            <a:fld id="{043DC955-86B9-45DC-88DE-D09CC2FD5049}" type="datetime2">
              <a:rPr lang="da-DK" smtClean="0"/>
              <a:t>26. september 2024</a:t>
            </a:fld>
            <a:endParaRPr lang="da-DK" dirty="0"/>
          </a:p>
        </p:txBody>
      </p:sp>
      <p:sp>
        <p:nvSpPr>
          <p:cNvPr id="5" name="Footer Placeholder 4"/>
          <p:cNvSpPr>
            <a:spLocks noGrp="1"/>
          </p:cNvSpPr>
          <p:nvPr>
            <p:ph type="ftr" sz="quarter" idx="11"/>
          </p:nvPr>
        </p:nvSpPr>
        <p:spPr/>
        <p:txBody>
          <a:bodyPr/>
          <a:lstStyle/>
          <a:p>
            <a:r>
              <a:rPr lang="da-DK" dirty="0"/>
              <a:t>Titel på præsentationen</a:t>
            </a:r>
          </a:p>
        </p:txBody>
      </p:sp>
      <p:sp>
        <p:nvSpPr>
          <p:cNvPr id="6" name="Slide Number Placeholder 5"/>
          <p:cNvSpPr>
            <a:spLocks noGrp="1"/>
          </p:cNvSpPr>
          <p:nvPr>
            <p:ph type="sldNum" sz="quarter" idx="12"/>
          </p:nvPr>
        </p:nvSpPr>
        <p:spPr/>
        <p:txBody>
          <a:bodyPr/>
          <a:lstStyle/>
          <a:p>
            <a:fld id="{5BA07366-CB75-4AA8-9E5B-928B849F427C}" type="slidenum">
              <a:rPr lang="da-DK" smtClean="0"/>
              <a:t>‹nr.›</a:t>
            </a:fld>
            <a:endParaRPr lang="da-DK" dirty="0"/>
          </a:p>
        </p:txBody>
      </p:sp>
      <p:pic>
        <p:nvPicPr>
          <p:cNvPr id="13" name="Picture 3"/>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87042"/>
          <a:stretch/>
        </p:blipFill>
        <p:spPr bwMode="auto">
          <a:xfrm>
            <a:off x="-1620688" y="1304765"/>
            <a:ext cx="1525375" cy="5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AutoShape 4"/>
          <p:cNvSpPr>
            <a:spLocks/>
          </p:cNvSpPr>
          <p:nvPr userDrawn="1"/>
        </p:nvSpPr>
        <p:spPr bwMode="gray">
          <a:xfrm>
            <a:off x="-2196752" y="584200"/>
            <a:ext cx="211737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lvl1pPr defTabSz="457200" eaLnBrk="0" hangingPunct="0">
              <a:spcBef>
                <a:spcPct val="20000"/>
              </a:spcBef>
              <a:buChar char="•"/>
              <a:tabLst>
                <a:tab pos="177800" algn="l"/>
              </a:tabLst>
              <a:defRPr sz="3200">
                <a:solidFill>
                  <a:schemeClr val="tx1"/>
                </a:solidFill>
                <a:latin typeface="Arial" charset="0"/>
              </a:defRPr>
            </a:lvl1pPr>
            <a:lvl2pPr marL="742950" indent="-285750" defTabSz="457200" eaLnBrk="0" hangingPunct="0">
              <a:spcBef>
                <a:spcPct val="20000"/>
              </a:spcBef>
              <a:buChar char="–"/>
              <a:tabLst>
                <a:tab pos="177800" algn="l"/>
              </a:tabLst>
              <a:defRPr sz="2800">
                <a:solidFill>
                  <a:schemeClr val="tx1"/>
                </a:solidFill>
                <a:latin typeface="Arial" charset="0"/>
              </a:defRPr>
            </a:lvl2pPr>
            <a:lvl3pPr marL="1143000" indent="-228600" defTabSz="457200" eaLnBrk="0" hangingPunct="0">
              <a:spcBef>
                <a:spcPct val="20000"/>
              </a:spcBef>
              <a:buChar char="•"/>
              <a:tabLst>
                <a:tab pos="177800" algn="l"/>
              </a:tabLst>
              <a:defRPr sz="2400">
                <a:solidFill>
                  <a:schemeClr val="tx1"/>
                </a:solidFill>
                <a:latin typeface="Arial" charset="0"/>
              </a:defRPr>
            </a:lvl3pPr>
            <a:lvl4pPr marL="1600200" indent="-228600" defTabSz="457200" eaLnBrk="0" hangingPunct="0">
              <a:spcBef>
                <a:spcPct val="20000"/>
              </a:spcBef>
              <a:buChar char="–"/>
              <a:tabLst>
                <a:tab pos="177800" algn="l"/>
              </a:tabLst>
              <a:defRPr sz="2000">
                <a:solidFill>
                  <a:schemeClr val="tx1"/>
                </a:solidFill>
                <a:latin typeface="Arial" charset="0"/>
              </a:defRPr>
            </a:lvl4pPr>
            <a:lvl5pPr marL="2057400" indent="-228600" defTabSz="457200" eaLnBrk="0" hangingPunct="0">
              <a:spcBef>
                <a:spcPct val="20000"/>
              </a:spcBef>
              <a:buChar char="»"/>
              <a:tabLst>
                <a:tab pos="177800" algn="l"/>
              </a:tabLst>
              <a:defRPr sz="2000">
                <a:solidFill>
                  <a:schemeClr val="tx1"/>
                </a:solidFill>
                <a:latin typeface="Arial" charset="0"/>
              </a:defRPr>
            </a:lvl5pPr>
            <a:lvl6pPr marL="2514600" indent="-228600" defTabSz="457200" eaLnBrk="0" fontAlgn="base" hangingPunct="0">
              <a:spcBef>
                <a:spcPct val="20000"/>
              </a:spcBef>
              <a:spcAft>
                <a:spcPct val="0"/>
              </a:spcAft>
              <a:buChar char="»"/>
              <a:tabLst>
                <a:tab pos="177800" algn="l"/>
              </a:tabLst>
              <a:defRPr sz="2000">
                <a:solidFill>
                  <a:schemeClr val="tx1"/>
                </a:solidFill>
                <a:latin typeface="Arial" charset="0"/>
              </a:defRPr>
            </a:lvl6pPr>
            <a:lvl7pPr marL="2971800" indent="-228600" defTabSz="457200" eaLnBrk="0" fontAlgn="base" hangingPunct="0">
              <a:spcBef>
                <a:spcPct val="20000"/>
              </a:spcBef>
              <a:spcAft>
                <a:spcPct val="0"/>
              </a:spcAft>
              <a:buChar char="»"/>
              <a:tabLst>
                <a:tab pos="177800" algn="l"/>
              </a:tabLst>
              <a:defRPr sz="2000">
                <a:solidFill>
                  <a:schemeClr val="tx1"/>
                </a:solidFill>
                <a:latin typeface="Arial" charset="0"/>
              </a:defRPr>
            </a:lvl7pPr>
            <a:lvl8pPr marL="3429000" indent="-228600" defTabSz="457200" eaLnBrk="0" fontAlgn="base" hangingPunct="0">
              <a:spcBef>
                <a:spcPct val="20000"/>
              </a:spcBef>
              <a:spcAft>
                <a:spcPct val="0"/>
              </a:spcAft>
              <a:buChar char="»"/>
              <a:tabLst>
                <a:tab pos="177800" algn="l"/>
              </a:tabLst>
              <a:defRPr sz="2000">
                <a:solidFill>
                  <a:schemeClr val="tx1"/>
                </a:solidFill>
                <a:latin typeface="Arial" charset="0"/>
              </a:defRPr>
            </a:lvl8pPr>
            <a:lvl9pPr marL="3886200" indent="-228600" defTabSz="457200" eaLnBrk="0" fontAlgn="base" hangingPunct="0">
              <a:spcBef>
                <a:spcPct val="20000"/>
              </a:spcBef>
              <a:spcAft>
                <a:spcPct val="0"/>
              </a:spcAft>
              <a:buChar char="»"/>
              <a:tabLst>
                <a:tab pos="177800" algn="l"/>
              </a:tabLst>
              <a:defRPr sz="2000">
                <a:solidFill>
                  <a:schemeClr val="tx1"/>
                </a:solidFill>
                <a:latin typeface="Arial" charset="0"/>
              </a:defRPr>
            </a:lvl9pPr>
          </a:lstStyle>
          <a:p>
            <a:pPr algn="r" eaLnBrk="1" hangingPunct="1">
              <a:spcBef>
                <a:spcPct val="0"/>
              </a:spcBef>
              <a:buFontTx/>
              <a:buNone/>
              <a:defRPr/>
            </a:pPr>
            <a:r>
              <a:rPr lang="da-DK" altLang="da-DK" sz="1000" b="1" noProof="1">
                <a:solidFill>
                  <a:schemeClr val="tx1"/>
                </a:solidFill>
                <a:latin typeface="+mn-lt"/>
                <a:cs typeface="Arial" charset="0"/>
              </a:rPr>
              <a:t>Highlight </a:t>
            </a:r>
            <a:r>
              <a:rPr lang="da-DK" altLang="da-DK" sz="1000" b="0" noProof="1">
                <a:solidFill>
                  <a:schemeClr val="tx1"/>
                </a:solidFill>
                <a:latin typeface="+mn-lt"/>
                <a:cs typeface="Arial" charset="0"/>
              </a:rPr>
              <a:t>anden linje i overskriften</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ved at markere ordet(ene) </a:t>
            </a:r>
            <a:br>
              <a:rPr lang="da-DK" altLang="da-DK" sz="1000" b="0" noProof="1">
                <a:solidFill>
                  <a:schemeClr val="tx1"/>
                </a:solidFill>
                <a:latin typeface="+mn-lt"/>
                <a:cs typeface="Arial" charset="0"/>
              </a:rPr>
            </a:br>
            <a:r>
              <a:rPr lang="da-DK" altLang="da-DK" sz="1000" b="0" noProof="1">
                <a:solidFill>
                  <a:schemeClr val="tx1"/>
                </a:solidFill>
                <a:latin typeface="+mn-lt"/>
                <a:cs typeface="Arial" charset="0"/>
              </a:rPr>
              <a:t>og vælge Overskrift-fonten</a:t>
            </a:r>
            <a:r>
              <a:rPr lang="da-DK" altLang="da-DK" sz="1000" b="1" baseline="0" noProof="1">
                <a:solidFill>
                  <a:schemeClr val="tx1"/>
                </a:solidFill>
                <a:latin typeface="+mn-lt"/>
                <a:cs typeface="Arial" charset="0"/>
              </a:rPr>
              <a:t> </a:t>
            </a:r>
            <a:br>
              <a:rPr lang="da-DK" altLang="da-DK" sz="1000" b="1" baseline="0" noProof="1">
                <a:solidFill>
                  <a:schemeClr val="tx1"/>
                </a:solidFill>
                <a:latin typeface="+mn-lt"/>
                <a:cs typeface="Arial" charset="0"/>
              </a:rPr>
            </a:br>
            <a:r>
              <a:rPr lang="da-DK" altLang="da-DK" sz="1000" b="1" baseline="0" noProof="1">
                <a:solidFill>
                  <a:schemeClr val="tx1"/>
                </a:solidFill>
                <a:latin typeface="+mn-lt"/>
                <a:cs typeface="Arial" charset="0"/>
              </a:rPr>
              <a:t>VIA Type Office regular</a:t>
            </a:r>
            <a:endParaRPr lang="da-DK" altLang="da-DK" sz="1000" b="1" noProof="1">
              <a:solidFill>
                <a:schemeClr val="tx1"/>
              </a:solidFill>
              <a:latin typeface="+mn-lt"/>
              <a:cs typeface="Arial" charset="0"/>
            </a:endParaRPr>
          </a:p>
        </p:txBody>
      </p:sp>
      <p:sp>
        <p:nvSpPr>
          <p:cNvPr id="14" name="TextBox 3"/>
          <p:cNvSpPr txBox="1"/>
          <p:nvPr userDrawn="1"/>
        </p:nvSpPr>
        <p:spPr>
          <a:xfrm>
            <a:off x="-2330450" y="1916113"/>
            <a:ext cx="2209800" cy="923330"/>
          </a:xfrm>
          <a:prstGeom prst="rect">
            <a:avLst/>
          </a:prstGeom>
          <a:noFill/>
        </p:spPr>
        <p:txBody>
          <a:bodyPr lIns="0" tIns="0" rIns="0" bIns="0">
            <a:spAutoFit/>
          </a:bodyPr>
          <a:lstStyle/>
          <a:p>
            <a:pPr algn="r">
              <a:spcBef>
                <a:spcPts val="600"/>
              </a:spcBef>
              <a:defRPr/>
            </a:pPr>
            <a:r>
              <a:rPr lang="en-GB" sz="1000" b="1" noProof="1">
                <a:solidFill>
                  <a:schemeClr val="tx1"/>
                </a:solidFill>
                <a:latin typeface="+mn-lt"/>
                <a:cs typeface="Arial" panose="020B0604020202020204" pitchFamily="34" charset="0"/>
              </a:rPr>
              <a:t>Vælg layout/design</a:t>
            </a:r>
            <a:br>
              <a:rPr lang="en-GB" sz="1000" b="1"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1. </a:t>
            </a:r>
            <a:r>
              <a:rPr lang="en-GB" sz="1000" noProof="1">
                <a:solidFill>
                  <a:schemeClr val="tx1"/>
                </a:solidFill>
                <a:latin typeface="+mn-lt"/>
                <a:cs typeface="Arial" panose="020B0604020202020204" pitchFamily="34" charset="0"/>
              </a:rPr>
              <a:t>Højre klik udenfor dit slide </a:t>
            </a:r>
            <a:br>
              <a:rPr lang="en-GB" sz="1000" noProof="1">
                <a:solidFill>
                  <a:schemeClr val="tx1"/>
                </a:solidFill>
                <a:latin typeface="+mn-lt"/>
                <a:cs typeface="Arial" panose="020B0604020202020204" pitchFamily="34" charset="0"/>
              </a:rPr>
            </a:br>
            <a:r>
              <a:rPr lang="en-GB" sz="1000" b="1" noProof="1">
                <a:solidFill>
                  <a:schemeClr val="tx1"/>
                </a:solidFill>
                <a:latin typeface="+mn-lt"/>
                <a:cs typeface="Arial" panose="020B0604020202020204" pitchFamily="34" charset="0"/>
              </a:rPr>
              <a:t>2. </a:t>
            </a:r>
            <a:r>
              <a:rPr lang="en-GB" sz="1000" noProof="1">
                <a:solidFill>
                  <a:schemeClr val="tx1"/>
                </a:solidFill>
                <a:latin typeface="+mn-lt"/>
                <a:cs typeface="Arial" panose="020B0604020202020204" pitchFamily="34" charset="0"/>
              </a:rPr>
              <a:t>Vælg et passende layout </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fra “drop ned” menuen</a:t>
            </a:r>
            <a:br>
              <a:rPr lang="en-GB" sz="1000" noProof="1">
                <a:solidFill>
                  <a:schemeClr val="tx1"/>
                </a:solidFill>
                <a:latin typeface="+mn-lt"/>
                <a:cs typeface="Arial" panose="020B0604020202020204" pitchFamily="34" charset="0"/>
              </a:rPr>
            </a:br>
            <a:r>
              <a:rPr lang="en-GB" sz="1000" noProof="1">
                <a:solidFill>
                  <a:schemeClr val="tx1"/>
                </a:solidFill>
                <a:latin typeface="+mn-lt"/>
                <a:cs typeface="Arial" panose="020B0604020202020204" pitchFamily="34" charset="0"/>
              </a:rPr>
              <a:t>Når du laver et nyt slide kan du vælge layout direkt under knappen ‘Nyt dias’</a:t>
            </a:r>
          </a:p>
        </p:txBody>
      </p:sp>
      <p:sp>
        <p:nvSpPr>
          <p:cNvPr id="12" name="Text Placeholder 16"/>
          <p:cNvSpPr>
            <a:spLocks noGrp="1"/>
          </p:cNvSpPr>
          <p:nvPr>
            <p:ph type="body" sz="quarter" idx="14"/>
          </p:nvPr>
        </p:nvSpPr>
        <p:spPr>
          <a:xfrm>
            <a:off x="576000" y="5922000"/>
            <a:ext cx="1836000" cy="374400"/>
          </a:xfrm>
          <a:blipFill>
            <a:blip r:embed="rId3"/>
            <a:stretch>
              <a:fillRect/>
            </a:stretch>
          </a:blipFill>
        </p:spPr>
        <p:txBody>
          <a:bodyPr tIns="0">
            <a:normAutofit/>
          </a:bodyPr>
          <a:lstStyle>
            <a:lvl1pPr>
              <a:defRPr sz="100"/>
            </a:lvl1pPr>
          </a:lstStyle>
          <a:p>
            <a:pPr lvl="0"/>
            <a:r>
              <a:rPr lang="da-DK" noProof="1"/>
              <a:t>Klik for at redigere i master</a:t>
            </a:r>
          </a:p>
        </p:txBody>
      </p:sp>
    </p:spTree>
    <p:extLst>
      <p:ext uri="{BB962C8B-B14F-4D97-AF65-F5344CB8AC3E}">
        <p14:creationId xmlns:p14="http://schemas.microsoft.com/office/powerpoint/2010/main" val="2580266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732240" y="5920436"/>
            <a:ext cx="1836204" cy="374400"/>
          </a:xfrm>
          <a:prstGeom prst="rect">
            <a:avLst/>
          </a:prstGeom>
          <a:blipFill>
            <a:blip r:embed="rId25"/>
            <a:stretch>
              <a:fillRect/>
            </a:stretch>
          </a:blipFill>
        </p:spPr>
        <p:txBody>
          <a:bodyPr vert="horz" lIns="0" tIns="90000" rIns="0" bIns="0" rtlCol="0" anchor="t" anchorCtr="0"/>
          <a:lstStyle>
            <a:lvl1pPr algn="l">
              <a:lnSpc>
                <a:spcPct val="125000"/>
              </a:lnSpc>
              <a:defRPr sz="800">
                <a:solidFill>
                  <a:schemeClr val="tx1"/>
                </a:solidFill>
                <a:latin typeface="VIA Type Office Light" panose="02000503000000020004" pitchFamily="2" charset="0"/>
              </a:defRPr>
            </a:lvl1pPr>
          </a:lstStyle>
          <a:p>
            <a:fld id="{77A60AE2-C045-43FC-8FA0-F88D1E0E8D25}" type="datetime2">
              <a:rPr lang="da-DK" smtClean="0"/>
              <a:pPr/>
              <a:t>26. september 2024</a:t>
            </a:fld>
            <a:endParaRPr lang="da-DK" dirty="0"/>
          </a:p>
        </p:txBody>
      </p:sp>
      <p:sp>
        <p:nvSpPr>
          <p:cNvPr id="6" name="Slide Number Placeholder 5"/>
          <p:cNvSpPr>
            <a:spLocks noGrp="1"/>
          </p:cNvSpPr>
          <p:nvPr>
            <p:ph type="sldNum" sz="quarter" idx="4"/>
          </p:nvPr>
        </p:nvSpPr>
        <p:spPr>
          <a:xfrm>
            <a:off x="6732241" y="5925421"/>
            <a:ext cx="1836204" cy="374400"/>
          </a:xfrm>
          <a:prstGeom prst="rect">
            <a:avLst/>
          </a:prstGeom>
        </p:spPr>
        <p:txBody>
          <a:bodyPr vert="horz" lIns="0" tIns="0" rIns="0" bIns="0" rtlCol="0" anchor="b" anchorCtr="0"/>
          <a:lstStyle>
            <a:lvl1pPr algn="l">
              <a:defRPr sz="800">
                <a:solidFill>
                  <a:schemeClr val="tx1"/>
                </a:solidFill>
                <a:latin typeface="VIA Type Office Light" panose="02000503000000020004" pitchFamily="2" charset="0"/>
              </a:defRPr>
            </a:lvl1pPr>
          </a:lstStyle>
          <a:p>
            <a:fld id="{5BA07366-CB75-4AA8-9E5B-928B849F427C}" type="slidenum">
              <a:rPr lang="da-DK" smtClean="0"/>
              <a:pPr/>
              <a:t>‹nr.›</a:t>
            </a:fld>
            <a:endParaRPr lang="da-DK" dirty="0"/>
          </a:p>
        </p:txBody>
      </p:sp>
      <p:sp>
        <p:nvSpPr>
          <p:cNvPr id="2" name="Title Placeholder 1"/>
          <p:cNvSpPr>
            <a:spLocks noGrp="1"/>
          </p:cNvSpPr>
          <p:nvPr>
            <p:ph type="title"/>
          </p:nvPr>
        </p:nvSpPr>
        <p:spPr>
          <a:xfrm>
            <a:off x="523006" y="584199"/>
            <a:ext cx="8044732" cy="1194905"/>
          </a:xfrm>
          <a:prstGeom prst="rect">
            <a:avLst/>
          </a:prstGeom>
        </p:spPr>
        <p:txBody>
          <a:bodyPr vert="horz" lIns="0" tIns="108000" rIns="0" bIns="0" rtlCol="0" anchor="t" anchorCtr="0">
            <a:noAutofit/>
          </a:bodyPr>
          <a:lstStyle/>
          <a:p>
            <a:r>
              <a:rPr lang="da-DK"/>
              <a:t>Klik for at redigere i master</a:t>
            </a:r>
            <a:endParaRPr lang="da-DK" dirty="0"/>
          </a:p>
        </p:txBody>
      </p:sp>
      <p:sp>
        <p:nvSpPr>
          <p:cNvPr id="3" name="Text Placeholder 2"/>
          <p:cNvSpPr>
            <a:spLocks noGrp="1"/>
          </p:cNvSpPr>
          <p:nvPr>
            <p:ph type="body" idx="1"/>
          </p:nvPr>
        </p:nvSpPr>
        <p:spPr>
          <a:xfrm>
            <a:off x="575556" y="1914396"/>
            <a:ext cx="7992888" cy="3924437"/>
          </a:xfrm>
          <a:prstGeom prst="rect">
            <a:avLst/>
          </a:prstGeom>
        </p:spPr>
        <p:txBody>
          <a:bodyPr vert="horz" lIns="0" tIns="0" rIns="0" bIns="0" rtlCol="0">
            <a:normAutofit/>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Footer Placeholder 4"/>
          <p:cNvSpPr>
            <a:spLocks noGrp="1"/>
          </p:cNvSpPr>
          <p:nvPr>
            <p:ph type="ftr" sz="quarter" idx="3"/>
          </p:nvPr>
        </p:nvSpPr>
        <p:spPr>
          <a:xfrm>
            <a:off x="2627313" y="5920436"/>
            <a:ext cx="1836737" cy="374001"/>
          </a:xfrm>
          <a:prstGeom prst="rect">
            <a:avLst/>
          </a:prstGeom>
          <a:blipFill>
            <a:blip r:embed="rId25"/>
            <a:stretch>
              <a:fillRect/>
            </a:stretch>
          </a:blipFill>
        </p:spPr>
        <p:txBody>
          <a:bodyPr vert="horz" lIns="0" tIns="90000" rIns="0" bIns="0" rtlCol="0" anchor="t" anchorCtr="0"/>
          <a:lstStyle>
            <a:lvl1pPr algn="l">
              <a:lnSpc>
                <a:spcPct val="125000"/>
              </a:lnSpc>
              <a:defRPr sz="800">
                <a:solidFill>
                  <a:schemeClr val="tx1"/>
                </a:solidFill>
                <a:latin typeface="VIA Type Office Light" panose="02000503000000020004" pitchFamily="2" charset="0"/>
              </a:defRPr>
            </a:lvl1pPr>
          </a:lstStyle>
          <a:p>
            <a:r>
              <a:rPr lang="da-DK" dirty="0"/>
              <a:t>Titel på præsentationen</a:t>
            </a:r>
          </a:p>
        </p:txBody>
      </p:sp>
    </p:spTree>
    <p:extLst>
      <p:ext uri="{BB962C8B-B14F-4D97-AF65-F5344CB8AC3E}">
        <p14:creationId xmlns:p14="http://schemas.microsoft.com/office/powerpoint/2010/main" val="438226050"/>
      </p:ext>
    </p:extLst>
  </p:cSld>
  <p:clrMap bg1="lt1" tx1="dk1" bg2="lt2" tx2="dk2" accent1="accent1" accent2="accent2" accent3="accent3" accent4="accent4" accent5="accent5" accent6="accent6" hlink="hlink" folHlink="folHlink"/>
  <p:sldLayoutIdLst>
    <p:sldLayoutId id="2147483649" r:id="rId1"/>
    <p:sldLayoutId id="2147483680" r:id="rId2"/>
    <p:sldLayoutId id="2147483662" r:id="rId3"/>
    <p:sldLayoutId id="2147483661" r:id="rId4"/>
    <p:sldLayoutId id="2147483665" r:id="rId5"/>
    <p:sldLayoutId id="2147483667" r:id="rId6"/>
    <p:sldLayoutId id="2147483668" r:id="rId7"/>
    <p:sldLayoutId id="2147483669" r:id="rId8"/>
    <p:sldLayoutId id="2147483670" r:id="rId9"/>
    <p:sldLayoutId id="2147483671" r:id="rId10"/>
    <p:sldLayoutId id="2147483672" r:id="rId11"/>
    <p:sldLayoutId id="2147483673" r:id="rId12"/>
    <p:sldLayoutId id="2147483663" r:id="rId13"/>
    <p:sldLayoutId id="2147483664" r:id="rId14"/>
    <p:sldLayoutId id="2147483666" r:id="rId15"/>
    <p:sldLayoutId id="2147483650" r:id="rId16"/>
    <p:sldLayoutId id="2147483674" r:id="rId17"/>
    <p:sldLayoutId id="2147483679" r:id="rId18"/>
    <p:sldLayoutId id="2147483682" r:id="rId19"/>
    <p:sldLayoutId id="2147483676" r:id="rId20"/>
    <p:sldLayoutId id="2147483677" r:id="rId21"/>
    <p:sldLayoutId id="2147483678" r:id="rId22"/>
    <p:sldLayoutId id="2147483655" r:id="rId23"/>
  </p:sldLayoutIdLst>
  <p:hf hdr="0"/>
  <p:txStyles>
    <p:titleStyle>
      <a:lvl1pPr algn="l" defTabSz="914400" rtl="0" eaLnBrk="1" latinLnBrk="0" hangingPunct="1">
        <a:lnSpc>
          <a:spcPct val="73000"/>
        </a:lnSpc>
        <a:spcBef>
          <a:spcPct val="0"/>
        </a:spcBef>
        <a:buNone/>
        <a:defRPr sz="4800" kern="1200" spc="-250" baseline="0">
          <a:solidFill>
            <a:schemeClr val="tx1"/>
          </a:solidFill>
          <a:latin typeface="VIA Type Office Light" panose="02000503000000020004" pitchFamily="2" charset="0"/>
          <a:ea typeface="+mj-ea"/>
          <a:cs typeface="+mj-cs"/>
        </a:defRPr>
      </a:lvl1pPr>
    </p:titleStyle>
    <p:bodyStyle>
      <a:lvl1pPr marL="450000" indent="-450000" algn="l" defTabSz="914400" rtl="0" eaLnBrk="1" latinLnBrk="0" hangingPunct="1">
        <a:lnSpc>
          <a:spcPct val="80000"/>
        </a:lnSpc>
        <a:spcBef>
          <a:spcPct val="20000"/>
        </a:spcBef>
        <a:buFont typeface="VIA Type Office" panose="02000503000000020004" pitchFamily="2" charset="0"/>
        <a:buChar char="–"/>
        <a:defRPr sz="2500" kern="1200" spc="-100" baseline="0">
          <a:solidFill>
            <a:schemeClr val="tx1"/>
          </a:solidFill>
          <a:latin typeface="+mn-lt"/>
          <a:ea typeface="+mn-ea"/>
          <a:cs typeface="+mn-cs"/>
        </a:defRPr>
      </a:lvl1pPr>
      <a:lvl2pPr marL="918000" indent="-450000" algn="l" defTabSz="914400" rtl="0" eaLnBrk="1" latinLnBrk="0" hangingPunct="1">
        <a:spcBef>
          <a:spcPts val="600"/>
        </a:spcBef>
        <a:buFont typeface="VIA Type Office" panose="02000503000000020004" pitchFamily="2" charset="0"/>
        <a:buChar char="–"/>
        <a:defRPr sz="1800" kern="1200" spc="-90" baseline="0">
          <a:solidFill>
            <a:schemeClr val="tx1"/>
          </a:solidFill>
          <a:latin typeface="+mn-lt"/>
          <a:ea typeface="+mn-ea"/>
          <a:cs typeface="+mn-cs"/>
        </a:defRPr>
      </a:lvl2pPr>
      <a:lvl3pPr marL="1378800" indent="-450000" algn="l" defTabSz="914400" rtl="0" eaLnBrk="1" latinLnBrk="0" hangingPunct="1">
        <a:lnSpc>
          <a:spcPct val="89000"/>
        </a:lnSpc>
        <a:spcBef>
          <a:spcPts val="600"/>
        </a:spcBef>
        <a:buFont typeface="VIA Type Office" panose="02000503000000020004" pitchFamily="2" charset="0"/>
        <a:buChar char="–"/>
        <a:defRPr sz="1400" kern="1200" spc="-50" baseline="0">
          <a:solidFill>
            <a:schemeClr val="tx1"/>
          </a:solidFill>
          <a:latin typeface="+mn-lt"/>
          <a:ea typeface="+mn-ea"/>
          <a:cs typeface="+mn-cs"/>
        </a:defRPr>
      </a:lvl3pPr>
      <a:lvl4pPr marL="1836000" indent="-450000" algn="l" defTabSz="914400" rtl="0" eaLnBrk="1" latinLnBrk="0" hangingPunct="1">
        <a:lnSpc>
          <a:spcPct val="97000"/>
        </a:lnSpc>
        <a:spcBef>
          <a:spcPts val="600"/>
        </a:spcBef>
        <a:buFont typeface="VIA Type Office" panose="02000503000000020004" pitchFamily="2" charset="0"/>
        <a:buChar char="–"/>
        <a:defRPr sz="1050" kern="1200">
          <a:solidFill>
            <a:schemeClr val="tx1"/>
          </a:solidFill>
          <a:latin typeface="+mn-lt"/>
          <a:ea typeface="+mn-ea"/>
          <a:cs typeface="+mn-cs"/>
        </a:defRPr>
      </a:lvl4pPr>
      <a:lvl5pPr marL="1836000" indent="-450000" algn="l" defTabSz="914400" rtl="0" eaLnBrk="1" latinLnBrk="0" hangingPunct="1">
        <a:lnSpc>
          <a:spcPct val="97000"/>
        </a:lnSpc>
        <a:spcBef>
          <a:spcPts val="600"/>
        </a:spcBef>
        <a:buFont typeface="VIA Type Office" panose="02000503000000020004" pitchFamily="2" charset="0"/>
        <a:buChar char="–"/>
        <a:defRPr sz="105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youtu.be/ZfKMq-rYtnc?t=308" TargetMode="External"/><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hyperlink" Target="https://youtu.be/iG9CE55wbtY?t=184"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hyperlink" Target="http://www.forbes.com/sites/joshlinkner/2014/10/16/how-kids-lose-their-creativity-as-they-age-and-how-to-prevent-it/#8a2e75b16c66" TargetMode="External"/><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hyperlink" Target="https://www.weforum.org/agenda/2016/03/21st-century-skills-future-jobs-students/" TargetMode="External"/><Relationship Id="rId2" Type="http://schemas.openxmlformats.org/officeDocument/2006/relationships/notesSlide" Target="../notesSlides/notesSlide15.xml"/><Relationship Id="rId1" Type="http://schemas.openxmlformats.org/officeDocument/2006/relationships/slideLayout" Target="../slideLayouts/slideLayout17.xml"/><Relationship Id="rId5" Type="http://schemas.openxmlformats.org/officeDocument/2006/relationships/image" Target="../media/image22.pn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7.xml"/><Relationship Id="rId5" Type="http://schemas.openxmlformats.org/officeDocument/2006/relationships/image" Target="../media/image24.jpeg"/><Relationship Id="rId4" Type="http://schemas.openxmlformats.org/officeDocument/2006/relationships/hyperlink" Target="https://www.youtube.com/watch?v=TYIh4MkcfJA"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hyperlink" Target="https://youtu.be/BomNG5N_E_0" TargetMode="External"/><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FctgkylRF9M" TargetMode="External"/><Relationship Id="rId2" Type="http://schemas.openxmlformats.org/officeDocument/2006/relationships/notesSlide" Target="../notesSlides/notesSlide4.xml"/><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hyperlink" Target="https://www.weforum.org/agenda/2019/01/the-hard-and-soft-skills-to-futureproof-your-career-according-to-linkedin/" TargetMode="External"/><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16.pn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hyperlink" Target="https://www.weforum.org/agenda/2023/05/future-of-jobs-2023-skills/"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547200" y="584200"/>
            <a:ext cx="8273272" cy="1188616"/>
          </a:xfrm>
        </p:spPr>
        <p:txBody>
          <a:bodyPr/>
          <a:lstStyle/>
          <a:p>
            <a:r>
              <a:rPr lang="da-DK" altLang="da-DK" dirty="0">
                <a:latin typeface="+mn-lt"/>
                <a:ea typeface="ＭＳ Ｐゴシック" panose="020B0600070205080204" pitchFamily="34" charset="-128"/>
              </a:rPr>
              <a:t>Creative and </a:t>
            </a:r>
            <a:r>
              <a:rPr lang="da-DK" altLang="da-DK" dirty="0" err="1">
                <a:latin typeface="+mn-lt"/>
                <a:ea typeface="ＭＳ Ｐゴシック" panose="020B0600070205080204" pitchFamily="34" charset="-128"/>
              </a:rPr>
              <a:t>Effective</a:t>
            </a:r>
            <a:r>
              <a:rPr lang="da-DK" altLang="da-DK" dirty="0">
                <a:latin typeface="+mn-lt"/>
                <a:ea typeface="ＭＳ Ｐゴシック" panose="020B0600070205080204" pitchFamily="34" charset="-128"/>
              </a:rPr>
              <a:t> Marketing</a:t>
            </a:r>
            <a:endParaRPr lang="da-DK" dirty="0">
              <a:latin typeface="+mn-lt"/>
            </a:endParaRPr>
          </a:p>
        </p:txBody>
      </p:sp>
      <p:sp>
        <p:nvSpPr>
          <p:cNvPr id="3" name="Undertitel 2"/>
          <p:cNvSpPr>
            <a:spLocks noGrp="1"/>
          </p:cNvSpPr>
          <p:nvPr>
            <p:ph type="subTitle" idx="1"/>
          </p:nvPr>
        </p:nvSpPr>
        <p:spPr>
          <a:xfrm>
            <a:off x="575999" y="1835440"/>
            <a:ext cx="7992445" cy="3825808"/>
          </a:xfrm>
        </p:spPr>
        <p:txBody>
          <a:bodyPr>
            <a:normAutofit/>
          </a:bodyPr>
          <a:lstStyle/>
          <a:p>
            <a:endParaRPr lang="da-DK" altLang="da-DK" sz="2800" dirty="0">
              <a:latin typeface="+mn-lt"/>
              <a:ea typeface="ＭＳ Ｐゴシック" panose="020B0600070205080204" pitchFamily="34" charset="-128"/>
            </a:endParaRPr>
          </a:p>
          <a:p>
            <a:r>
              <a:rPr lang="da-DK" dirty="0" err="1">
                <a:latin typeface="+mn-lt"/>
              </a:rPr>
              <a:t>What</a:t>
            </a:r>
            <a:r>
              <a:rPr lang="da-DK" dirty="0">
                <a:latin typeface="+mn-lt"/>
              </a:rPr>
              <a:t> is </a:t>
            </a:r>
            <a:r>
              <a:rPr lang="da-DK" dirty="0" err="1">
                <a:latin typeface="+mn-lt"/>
              </a:rPr>
              <a:t>creativity</a:t>
            </a:r>
            <a:r>
              <a:rPr lang="da-DK" dirty="0">
                <a:latin typeface="+mn-lt"/>
              </a:rPr>
              <a:t>?</a:t>
            </a:r>
          </a:p>
        </p:txBody>
      </p:sp>
      <p:sp>
        <p:nvSpPr>
          <p:cNvPr id="4" name="Pladsholder til dato 3"/>
          <p:cNvSpPr>
            <a:spLocks noGrp="1"/>
          </p:cNvSpPr>
          <p:nvPr>
            <p:ph type="dt" sz="half" idx="10"/>
          </p:nvPr>
        </p:nvSpPr>
        <p:spPr/>
        <p:txBody>
          <a:bodyPr/>
          <a:lstStyle/>
          <a:p>
            <a:fld id="{A12FFE92-75FA-4518-94E0-D0EE98A8AC94}" type="datetime2">
              <a:rPr lang="da-DK" smtClean="0"/>
              <a:t>26. september 2024</a:t>
            </a:fld>
            <a:endParaRPr lang="da-DK" dirty="0"/>
          </a:p>
        </p:txBody>
      </p:sp>
      <p:sp>
        <p:nvSpPr>
          <p:cNvPr id="5" name="Pladsholder til sidefod 4"/>
          <p:cNvSpPr>
            <a:spLocks noGrp="1"/>
          </p:cNvSpPr>
          <p:nvPr>
            <p:ph type="ftr" sz="quarter" idx="11"/>
          </p:nvPr>
        </p:nvSpPr>
        <p:spPr/>
        <p:txBody>
          <a:bodyPr/>
          <a:lstStyle/>
          <a:p>
            <a:r>
              <a:rPr lang="da-DK" dirty="0"/>
              <a:t>CME – 3rd semester 2017</a:t>
            </a:r>
          </a:p>
        </p:txBody>
      </p:sp>
      <p:sp>
        <p:nvSpPr>
          <p:cNvPr id="6" name="Pladsholder til slidenummer 5"/>
          <p:cNvSpPr>
            <a:spLocks noGrp="1"/>
          </p:cNvSpPr>
          <p:nvPr>
            <p:ph type="sldNum" sz="quarter" idx="12"/>
          </p:nvPr>
        </p:nvSpPr>
        <p:spPr/>
        <p:txBody>
          <a:bodyPr/>
          <a:lstStyle/>
          <a:p>
            <a:fld id="{5BA07366-CB75-4AA8-9E5B-928B849F427C}" type="slidenum">
              <a:rPr lang="da-DK" smtClean="0"/>
              <a:t>1</a:t>
            </a:fld>
            <a:endParaRPr lang="da-DK" dirty="0"/>
          </a:p>
        </p:txBody>
      </p:sp>
      <p:sp>
        <p:nvSpPr>
          <p:cNvPr id="7" name="Pladsholder til tekst 6"/>
          <p:cNvSpPr>
            <a:spLocks noGrp="1"/>
          </p:cNvSpPr>
          <p:nvPr>
            <p:ph type="body" sz="quarter" idx="14"/>
          </p:nvPr>
        </p:nvSpPr>
        <p:spPr/>
        <p:txBody>
          <a:bodyPr/>
          <a:lstStyle/>
          <a:p>
            <a:endParaRPr lang="da-DK"/>
          </a:p>
        </p:txBody>
      </p:sp>
    </p:spTree>
    <p:extLst>
      <p:ext uri="{BB962C8B-B14F-4D97-AF65-F5344CB8AC3E}">
        <p14:creationId xmlns:p14="http://schemas.microsoft.com/office/powerpoint/2010/main" val="65270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755650" y="476250"/>
            <a:ext cx="38635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altLang="da-DK" sz="4000" b="0" i="0" u="none" strike="noStrike" kern="1200" cap="none" spc="-250" normalizeH="0" baseline="0" noProof="0" dirty="0" err="1">
                <a:ln>
                  <a:noFill/>
                </a:ln>
                <a:solidFill>
                  <a:srgbClr val="414141"/>
                </a:solidFill>
                <a:effectLst/>
                <a:uLnTx/>
                <a:uFillTx/>
                <a:latin typeface="VIA Type Office" panose="02000503000000020004" pitchFamily="2" charset="0"/>
                <a:ea typeface="ＭＳ Ｐゴシック" panose="020B0600070205080204" pitchFamily="34" charset="-128"/>
                <a:cs typeface="+mn-cs"/>
              </a:rPr>
              <a:t>What</a:t>
            </a:r>
            <a:r>
              <a:rPr kumimoji="0" lang="da-DK" altLang="da-DK" sz="4000" b="0" i="0" u="none" strike="noStrike" kern="1200" cap="none" spc="-250" normalizeH="0" baseline="0" noProof="0" dirty="0">
                <a:ln>
                  <a:noFill/>
                </a:ln>
                <a:solidFill>
                  <a:srgbClr val="414141"/>
                </a:solidFill>
                <a:effectLst/>
                <a:uLnTx/>
                <a:uFillTx/>
                <a:latin typeface="VIA Type Office" panose="02000503000000020004" pitchFamily="2" charset="0"/>
                <a:ea typeface="ＭＳ Ｐゴシック" panose="020B0600070205080204" pitchFamily="34" charset="-128"/>
                <a:cs typeface="+mn-cs"/>
              </a:rPr>
              <a:t> is </a:t>
            </a:r>
            <a:r>
              <a:rPr kumimoji="0" lang="da-DK" altLang="da-DK" sz="4000" b="0" i="0" u="none" strike="noStrike" kern="1200" cap="none" spc="-250" normalizeH="0" baseline="0" noProof="0" dirty="0" err="1">
                <a:ln>
                  <a:noFill/>
                </a:ln>
                <a:solidFill>
                  <a:srgbClr val="414141"/>
                </a:solidFill>
                <a:effectLst/>
                <a:uLnTx/>
                <a:uFillTx/>
                <a:latin typeface="VIA Type Office" panose="02000503000000020004" pitchFamily="2" charset="0"/>
                <a:ea typeface="ＭＳ Ｐゴシック" panose="020B0600070205080204" pitchFamily="34" charset="-128"/>
                <a:cs typeface="+mn-cs"/>
              </a:rPr>
              <a:t>creativity</a:t>
            </a:r>
            <a:r>
              <a:rPr kumimoji="0" lang="da-DK" altLang="da-DK" sz="4000" b="0" i="0" u="none" strike="noStrike" kern="1200" cap="none" spc="-250" normalizeH="0" baseline="0" noProof="0" dirty="0">
                <a:ln>
                  <a:noFill/>
                </a:ln>
                <a:solidFill>
                  <a:srgbClr val="414141"/>
                </a:solidFill>
                <a:effectLst/>
                <a:uLnTx/>
                <a:uFillTx/>
                <a:latin typeface="VIA Type Office" panose="02000503000000020004" pitchFamily="2" charset="0"/>
                <a:ea typeface="ＭＳ Ｐゴシック" panose="020B0600070205080204" pitchFamily="34" charset="-128"/>
                <a:cs typeface="+mn-cs"/>
              </a:rPr>
              <a:t>?</a:t>
            </a:r>
            <a:endParaRPr kumimoji="0" lang="en-US" altLang="da-DK" sz="4000" b="0" i="0" u="none" strike="noStrike" kern="1200" cap="none" spc="-250" normalizeH="0" baseline="0" noProof="0" dirty="0">
              <a:ln>
                <a:noFill/>
              </a:ln>
              <a:solidFill>
                <a:srgbClr val="414141"/>
              </a:solidFill>
              <a:effectLst/>
              <a:uLnTx/>
              <a:uFillTx/>
              <a:latin typeface="VIA Type Office" panose="02000503000000020004" pitchFamily="2" charset="0"/>
              <a:ea typeface="ＭＳ Ｐゴシック" panose="020B0600070205080204" pitchFamily="34" charset="-128"/>
              <a:cs typeface="+mn-cs"/>
            </a:endParaRPr>
          </a:p>
        </p:txBody>
      </p:sp>
      <p:sp>
        <p:nvSpPr>
          <p:cNvPr id="17412" name="TextBox 3"/>
          <p:cNvSpPr txBox="1">
            <a:spLocks noChangeArrowheads="1"/>
          </p:cNvSpPr>
          <p:nvPr/>
        </p:nvSpPr>
        <p:spPr bwMode="auto">
          <a:xfrm>
            <a:off x="827088" y="1268760"/>
            <a:ext cx="81374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da-DK" sz="2800" b="0" i="0" u="none" strike="noStrike" kern="1200" cap="none" spc="0" normalizeH="0" baseline="0" noProof="0" dirty="0">
              <a:ln>
                <a:noFill/>
              </a:ln>
              <a:solidFill>
                <a:srgbClr val="414141"/>
              </a:solidFill>
              <a:effectLst/>
              <a:uLnTx/>
              <a:uFillTx/>
              <a:latin typeface="VIA Type Office"/>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da-DK" sz="2800" b="0" i="0" u="none" strike="noStrike" kern="1200" cap="none" spc="0" normalizeH="0" baseline="0" noProof="0" dirty="0">
              <a:ln>
                <a:noFill/>
              </a:ln>
              <a:solidFill>
                <a:srgbClr val="414141"/>
              </a:solidFill>
              <a:effectLst/>
              <a:uLnTx/>
              <a:uFillTx/>
              <a:latin typeface="VIA Type Office"/>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da-DK" sz="2800" b="0" i="0" u="none" strike="noStrike" kern="1200" cap="none" spc="0" normalizeH="0" baseline="0" noProof="0" dirty="0">
                <a:ln>
                  <a:noFill/>
                </a:ln>
                <a:solidFill>
                  <a:srgbClr val="414141"/>
                </a:solidFill>
                <a:effectLst/>
                <a:uLnTx/>
                <a:uFillTx/>
                <a:latin typeface="VIA Type Office"/>
                <a:ea typeface="ＭＳ Ｐゴシック" panose="020B0600070205080204" pitchFamily="34" charset="-128"/>
                <a:cs typeface="+mn-cs"/>
              </a:rPr>
              <a:t>As we grow older we become inhibited by norms, expectations, socialization, ambitions, fear – schooling, convergent thinking…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da-DK" sz="2800" b="0" i="0" u="none" strike="noStrike" kern="1200" cap="none" spc="0" normalizeH="0" baseline="0" noProof="0" dirty="0">
              <a:ln>
                <a:noFill/>
              </a:ln>
              <a:solidFill>
                <a:srgbClr val="414141"/>
              </a:solidFill>
              <a:effectLst/>
              <a:uLnTx/>
              <a:uFillTx/>
              <a:latin typeface="VIA Type Office"/>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da-DK" sz="2800" b="0" i="0" u="none" strike="noStrike" kern="1200" cap="none" spc="0" normalizeH="0" baseline="0" noProof="0" dirty="0">
                <a:ln>
                  <a:noFill/>
                </a:ln>
                <a:solidFill>
                  <a:srgbClr val="414141"/>
                </a:solidFill>
                <a:effectLst/>
                <a:uLnTx/>
                <a:uFillTx/>
                <a:latin typeface="VIA Type Office"/>
                <a:ea typeface="ＭＳ Ｐゴシック" panose="020B0600070205080204" pitchFamily="34" charset="-128"/>
                <a:cs typeface="+mn-cs"/>
              </a:rPr>
              <a:t>We learn to control impulse and give the correct answer…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da-DK" sz="2800" b="0" i="0" u="none" strike="noStrike" kern="1200" cap="none" spc="0" normalizeH="0" baseline="0" noProof="0" dirty="0">
              <a:ln>
                <a:noFill/>
              </a:ln>
              <a:solidFill>
                <a:srgbClr val="414141"/>
              </a:solidFill>
              <a:effectLst/>
              <a:uLnTx/>
              <a:uFillTx/>
              <a:latin typeface="VIA Type Office"/>
              <a:ea typeface="ＭＳ Ｐゴシック" panose="020B0600070205080204" pitchFamily="34" charset="-128"/>
              <a:cs typeface="+mn-cs"/>
            </a:endParaRPr>
          </a:p>
        </p:txBody>
      </p:sp>
      <p:sp>
        <p:nvSpPr>
          <p:cNvPr id="410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AF2B25D-02A0-4A6B-848F-F88F1C6F1D73}" type="slidenum">
              <a:rPr kumimoji="0" lang="da-DK" altLang="da-DK" sz="800" b="0" i="0" u="none" strike="noStrike" kern="1200" cap="none" spc="0" normalizeH="0" baseline="0" noProof="0">
                <a:ln>
                  <a:noFill/>
                </a:ln>
                <a:solidFill>
                  <a:srgbClr val="414141"/>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da-DK" altLang="da-DK" sz="800" b="0" i="0" u="none" strike="noStrike" kern="1200" cap="none" spc="0" normalizeH="0" baseline="0" noProof="0">
              <a:ln>
                <a:noFill/>
              </a:ln>
              <a:solidFill>
                <a:srgbClr val="414141"/>
              </a:solidFill>
              <a:effectLst/>
              <a:uLnTx/>
              <a:uFillTx/>
              <a:latin typeface="Arial" panose="020B0604020202020204" pitchFamily="34" charset="0"/>
              <a:ea typeface="ＭＳ Ｐゴシック" panose="020B0600070205080204" pitchFamily="34" charset="-128"/>
              <a:cs typeface="+mn-cs"/>
            </a:endParaRPr>
          </a:p>
        </p:txBody>
      </p:sp>
      <p:sp>
        <p:nvSpPr>
          <p:cNvPr id="4" name="Pladsholder til tekst 3"/>
          <p:cNvSpPr>
            <a:spLocks noGrp="1"/>
          </p:cNvSpPr>
          <p:nvPr>
            <p:ph type="body" sz="quarter" idx="14"/>
          </p:nvPr>
        </p:nvSpPr>
        <p:spPr/>
        <p:txBody>
          <a:bodyPr/>
          <a:lstStyle/>
          <a:p>
            <a:endParaRPr lang="da-DK"/>
          </a:p>
        </p:txBody>
      </p:sp>
    </p:spTree>
    <p:extLst>
      <p:ext uri="{BB962C8B-B14F-4D97-AF65-F5344CB8AC3E}">
        <p14:creationId xmlns:p14="http://schemas.microsoft.com/office/powerpoint/2010/main" val="777893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755650" y="476250"/>
            <a:ext cx="38635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altLang="da-DK" sz="4000" b="0" i="0" u="none" strike="noStrike" kern="1200" cap="none" spc="-250" normalizeH="0" baseline="0" noProof="0" dirty="0" err="1">
                <a:ln>
                  <a:noFill/>
                </a:ln>
                <a:solidFill>
                  <a:srgbClr val="414141"/>
                </a:solidFill>
                <a:effectLst/>
                <a:uLnTx/>
                <a:uFillTx/>
                <a:latin typeface="VIA Type Office" panose="02000503000000020004" pitchFamily="2" charset="0"/>
                <a:ea typeface="ＭＳ Ｐゴシック" panose="020B0600070205080204" pitchFamily="34" charset="-128"/>
                <a:cs typeface="+mn-cs"/>
              </a:rPr>
              <a:t>What</a:t>
            </a:r>
            <a:r>
              <a:rPr kumimoji="0" lang="da-DK" altLang="da-DK" sz="4000" b="0" i="0" u="none" strike="noStrike" kern="1200" cap="none" spc="-250" normalizeH="0" baseline="0" noProof="0" dirty="0">
                <a:ln>
                  <a:noFill/>
                </a:ln>
                <a:solidFill>
                  <a:srgbClr val="414141"/>
                </a:solidFill>
                <a:effectLst/>
                <a:uLnTx/>
                <a:uFillTx/>
                <a:latin typeface="VIA Type Office" panose="02000503000000020004" pitchFamily="2" charset="0"/>
                <a:ea typeface="ＭＳ Ｐゴシック" panose="020B0600070205080204" pitchFamily="34" charset="-128"/>
                <a:cs typeface="+mn-cs"/>
              </a:rPr>
              <a:t> is </a:t>
            </a:r>
            <a:r>
              <a:rPr kumimoji="0" lang="da-DK" altLang="da-DK" sz="4000" b="0" i="0" u="none" strike="noStrike" kern="1200" cap="none" spc="-250" normalizeH="0" baseline="0" noProof="0" dirty="0" err="1">
                <a:ln>
                  <a:noFill/>
                </a:ln>
                <a:solidFill>
                  <a:srgbClr val="414141"/>
                </a:solidFill>
                <a:effectLst/>
                <a:uLnTx/>
                <a:uFillTx/>
                <a:latin typeface="VIA Type Office" panose="02000503000000020004" pitchFamily="2" charset="0"/>
                <a:ea typeface="ＭＳ Ｐゴシック" panose="020B0600070205080204" pitchFamily="34" charset="-128"/>
                <a:cs typeface="+mn-cs"/>
              </a:rPr>
              <a:t>creativity</a:t>
            </a:r>
            <a:r>
              <a:rPr kumimoji="0" lang="da-DK" altLang="da-DK" sz="4000" b="0" i="0" u="none" strike="noStrike" kern="1200" cap="none" spc="-250" normalizeH="0" baseline="0" noProof="0" dirty="0">
                <a:ln>
                  <a:noFill/>
                </a:ln>
                <a:solidFill>
                  <a:srgbClr val="414141"/>
                </a:solidFill>
                <a:effectLst/>
                <a:uLnTx/>
                <a:uFillTx/>
                <a:latin typeface="VIA Type Office" panose="02000503000000020004" pitchFamily="2" charset="0"/>
                <a:ea typeface="ＭＳ Ｐゴシック" panose="020B0600070205080204" pitchFamily="34" charset="-128"/>
                <a:cs typeface="+mn-cs"/>
              </a:rPr>
              <a:t>?</a:t>
            </a:r>
            <a:endParaRPr kumimoji="0" lang="en-US" altLang="da-DK" sz="4000" b="0" i="0" u="none" strike="noStrike" kern="1200" cap="none" spc="-250" normalizeH="0" baseline="0" noProof="0" dirty="0">
              <a:ln>
                <a:noFill/>
              </a:ln>
              <a:solidFill>
                <a:srgbClr val="414141"/>
              </a:solidFill>
              <a:effectLst/>
              <a:uLnTx/>
              <a:uFillTx/>
              <a:latin typeface="VIA Type Office" panose="02000503000000020004" pitchFamily="2" charset="0"/>
              <a:ea typeface="ＭＳ Ｐゴシック" panose="020B0600070205080204" pitchFamily="34" charset="-128"/>
              <a:cs typeface="+mn-cs"/>
            </a:endParaRPr>
          </a:p>
        </p:txBody>
      </p:sp>
      <p:sp>
        <p:nvSpPr>
          <p:cNvPr id="17412" name="TextBox 3"/>
          <p:cNvSpPr txBox="1">
            <a:spLocks noChangeArrowheads="1"/>
          </p:cNvSpPr>
          <p:nvPr/>
        </p:nvSpPr>
        <p:spPr bwMode="auto">
          <a:xfrm>
            <a:off x="755650" y="6381328"/>
            <a:ext cx="8137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lvl="0" indent="0" eaLnBrk="1" hangingPunct="1">
              <a:defRPr/>
            </a:pPr>
            <a:r>
              <a:rPr lang="en-US" altLang="da-DK" sz="1600" dirty="0">
                <a:solidFill>
                  <a:srgbClr val="414141"/>
                </a:solidFill>
                <a:latin typeface="VIA Type Office"/>
              </a:rPr>
              <a:t>Video: </a:t>
            </a:r>
            <a:r>
              <a:rPr lang="en-US" altLang="da-DK" sz="1600" dirty="0">
                <a:solidFill>
                  <a:srgbClr val="414141"/>
                </a:solidFill>
                <a:latin typeface="VIA Type Office"/>
                <a:hlinkClick r:id="rId3"/>
              </a:rPr>
              <a:t>https://youtu.be/ZfKMq-rYtnc?t=308</a:t>
            </a:r>
            <a:r>
              <a:rPr lang="en-US" altLang="da-DK" dirty="0">
                <a:solidFill>
                  <a:srgbClr val="414141"/>
                </a:solidFill>
                <a:latin typeface="VIA Type Office"/>
              </a:rPr>
              <a:t> </a:t>
            </a:r>
            <a:endParaRPr lang="en-US" altLang="da-DK" sz="2800" dirty="0">
              <a:solidFill>
                <a:srgbClr val="414141"/>
              </a:solidFill>
              <a:latin typeface="VIA Type Office"/>
            </a:endParaRPr>
          </a:p>
        </p:txBody>
      </p:sp>
      <p:pic>
        <p:nvPicPr>
          <p:cNvPr id="1026" name="Picture 2" descr="Writing and the Creative Life: Is the key to creativity “unlearning”? | by  Scott Myers | Go Into The Story">
            <a:extLst>
              <a:ext uri="{FF2B5EF4-FFF2-40B4-BE49-F238E27FC236}">
                <a16:creationId xmlns:a16="http://schemas.microsoft.com/office/drawing/2014/main" id="{3CDD575A-501A-46D5-846E-543A8259FA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1183474"/>
            <a:ext cx="6696670" cy="5125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071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755650" y="476250"/>
            <a:ext cx="38635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altLang="da-DK" sz="4000" b="0" i="0" u="none" strike="noStrike" kern="1200" cap="none" spc="-250" normalizeH="0" baseline="0" noProof="0" dirty="0" err="1">
                <a:ln>
                  <a:noFill/>
                </a:ln>
                <a:solidFill>
                  <a:srgbClr val="414141"/>
                </a:solidFill>
                <a:effectLst/>
                <a:uLnTx/>
                <a:uFillTx/>
                <a:latin typeface="VIA Type Office" panose="02000503000000020004" pitchFamily="2" charset="0"/>
                <a:ea typeface="ＭＳ Ｐゴシック" panose="020B0600070205080204" pitchFamily="34" charset="-128"/>
                <a:cs typeface="+mn-cs"/>
              </a:rPr>
              <a:t>What</a:t>
            </a:r>
            <a:r>
              <a:rPr kumimoji="0" lang="da-DK" altLang="da-DK" sz="4000" b="0" i="0" u="none" strike="noStrike" kern="1200" cap="none" spc="-250" normalizeH="0" baseline="0" noProof="0" dirty="0">
                <a:ln>
                  <a:noFill/>
                </a:ln>
                <a:solidFill>
                  <a:srgbClr val="414141"/>
                </a:solidFill>
                <a:effectLst/>
                <a:uLnTx/>
                <a:uFillTx/>
                <a:latin typeface="VIA Type Office" panose="02000503000000020004" pitchFamily="2" charset="0"/>
                <a:ea typeface="ＭＳ Ｐゴシック" panose="020B0600070205080204" pitchFamily="34" charset="-128"/>
                <a:cs typeface="+mn-cs"/>
              </a:rPr>
              <a:t> is </a:t>
            </a:r>
            <a:r>
              <a:rPr kumimoji="0" lang="da-DK" altLang="da-DK" sz="4000" b="0" i="0" u="none" strike="noStrike" kern="1200" cap="none" spc="-250" normalizeH="0" baseline="0" noProof="0" dirty="0" err="1">
                <a:ln>
                  <a:noFill/>
                </a:ln>
                <a:solidFill>
                  <a:srgbClr val="414141"/>
                </a:solidFill>
                <a:effectLst/>
                <a:uLnTx/>
                <a:uFillTx/>
                <a:latin typeface="VIA Type Office" panose="02000503000000020004" pitchFamily="2" charset="0"/>
                <a:ea typeface="ＭＳ Ｐゴシック" panose="020B0600070205080204" pitchFamily="34" charset="-128"/>
                <a:cs typeface="+mn-cs"/>
              </a:rPr>
              <a:t>creativity</a:t>
            </a:r>
            <a:r>
              <a:rPr kumimoji="0" lang="da-DK" altLang="da-DK" sz="4000" b="0" i="0" u="none" strike="noStrike" kern="1200" cap="none" spc="-250" normalizeH="0" baseline="0" noProof="0" dirty="0">
                <a:ln>
                  <a:noFill/>
                </a:ln>
                <a:solidFill>
                  <a:srgbClr val="414141"/>
                </a:solidFill>
                <a:effectLst/>
                <a:uLnTx/>
                <a:uFillTx/>
                <a:latin typeface="VIA Type Office" panose="02000503000000020004" pitchFamily="2" charset="0"/>
                <a:ea typeface="ＭＳ Ｐゴシック" panose="020B0600070205080204" pitchFamily="34" charset="-128"/>
                <a:cs typeface="+mn-cs"/>
              </a:rPr>
              <a:t>?</a:t>
            </a:r>
            <a:endParaRPr kumimoji="0" lang="en-US" altLang="da-DK" sz="4000" b="0" i="0" u="none" strike="noStrike" kern="1200" cap="none" spc="-250" normalizeH="0" baseline="0" noProof="0" dirty="0">
              <a:ln>
                <a:noFill/>
              </a:ln>
              <a:solidFill>
                <a:srgbClr val="414141"/>
              </a:solidFill>
              <a:effectLst/>
              <a:uLnTx/>
              <a:uFillTx/>
              <a:latin typeface="VIA Type Office" panose="02000503000000020004" pitchFamily="2" charset="0"/>
              <a:ea typeface="ＭＳ Ｐゴシック" panose="020B0600070205080204" pitchFamily="34" charset="-128"/>
              <a:cs typeface="+mn-cs"/>
            </a:endParaRPr>
          </a:p>
        </p:txBody>
      </p:sp>
      <p:sp>
        <p:nvSpPr>
          <p:cNvPr id="17412" name="TextBox 3"/>
          <p:cNvSpPr txBox="1">
            <a:spLocks noChangeArrowheads="1"/>
          </p:cNvSpPr>
          <p:nvPr/>
        </p:nvSpPr>
        <p:spPr bwMode="auto">
          <a:xfrm>
            <a:off x="827088" y="1268760"/>
            <a:ext cx="8137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da-DK" sz="2800" b="0" i="0" u="none" strike="noStrike" kern="1200" cap="none" spc="0" normalizeH="0" baseline="0" noProof="0" dirty="0">
                <a:ln>
                  <a:noFill/>
                </a:ln>
                <a:solidFill>
                  <a:srgbClr val="414141"/>
                </a:solidFill>
                <a:effectLst/>
                <a:uLnTx/>
                <a:uFillTx/>
                <a:latin typeface="VIA Type Office"/>
                <a:ea typeface="ＭＳ Ｐゴシック" panose="020B0600070205080204" pitchFamily="34" charset="-128"/>
                <a:cs typeface="+mn-cs"/>
              </a:rPr>
              <a:t>The creative brain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da-DK" sz="2800" b="0" i="0" u="none" strike="noStrike" kern="1200" cap="none" spc="0" normalizeH="0" baseline="0" noProof="0" dirty="0">
                <a:ln>
                  <a:noFill/>
                </a:ln>
                <a:solidFill>
                  <a:srgbClr val="414141"/>
                </a:solidFill>
                <a:effectLst/>
                <a:uLnTx/>
                <a:uFillTx/>
                <a:latin typeface="VIA Type Office"/>
                <a:ea typeface="ＭＳ Ｐゴシック" panose="020B0600070205080204" pitchFamily="34" charset="-128"/>
                <a:cs typeface="+mn-cs"/>
              </a:rPr>
              <a:t>Divergent thinking and convergent thinking</a:t>
            </a:r>
          </a:p>
        </p:txBody>
      </p:sp>
      <p:sp>
        <p:nvSpPr>
          <p:cNvPr id="410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AF2B25D-02A0-4A6B-848F-F88F1C6F1D73}" type="slidenum">
              <a:rPr kumimoji="0" lang="da-DK" altLang="da-DK" sz="800" b="0" i="0" u="none" strike="noStrike" kern="1200" cap="none" spc="0" normalizeH="0" baseline="0" noProof="0">
                <a:ln>
                  <a:noFill/>
                </a:ln>
                <a:solidFill>
                  <a:srgbClr val="414141"/>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da-DK" altLang="da-DK" sz="800" b="0" i="0" u="none" strike="noStrike" kern="1200" cap="none" spc="0" normalizeH="0" baseline="0" noProof="0">
              <a:ln>
                <a:noFill/>
              </a:ln>
              <a:solidFill>
                <a:srgbClr val="414141"/>
              </a:solidFill>
              <a:effectLst/>
              <a:uLnTx/>
              <a:uFillTx/>
              <a:latin typeface="Arial" panose="020B0604020202020204" pitchFamily="34" charset="0"/>
              <a:ea typeface="ＭＳ Ｐゴシック" panose="020B0600070205080204" pitchFamily="34" charset="-128"/>
              <a:cs typeface="+mn-cs"/>
            </a:endParaRPr>
          </a:p>
        </p:txBody>
      </p:sp>
      <p:pic>
        <p:nvPicPr>
          <p:cNvPr id="31746" name="Picture 2" descr="https://uxthink.files.wordpress.com/2010/01/picture-26.png"/>
          <p:cNvPicPr>
            <a:picLocks noChangeAspect="1" noChangeArrowheads="1"/>
          </p:cNvPicPr>
          <p:nvPr/>
        </p:nvPicPr>
        <p:blipFill rotWithShape="1">
          <a:blip r:embed="rId3">
            <a:extLst>
              <a:ext uri="{28A0092B-C50C-407E-A947-70E740481C1C}">
                <a14:useLocalDpi xmlns:a14="http://schemas.microsoft.com/office/drawing/2010/main" val="0"/>
              </a:ext>
            </a:extLst>
          </a:blip>
          <a:srcRect b="7289"/>
          <a:stretch/>
        </p:blipFill>
        <p:spPr bwMode="auto">
          <a:xfrm>
            <a:off x="1370563" y="2420888"/>
            <a:ext cx="6402874" cy="4437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59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755650" y="476250"/>
            <a:ext cx="743581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altLang="da-DK" sz="4000" b="0" i="0" u="none" strike="noStrike" kern="1200" cap="none" spc="-250" normalizeH="0" baseline="0" noProof="0" dirty="0" err="1">
                <a:ln>
                  <a:noFill/>
                </a:ln>
                <a:solidFill>
                  <a:prstClr val="white"/>
                </a:solidFill>
                <a:effectLst/>
                <a:uLnTx/>
                <a:uFillTx/>
                <a:latin typeface="VIA Type Office" panose="02000503000000020004" pitchFamily="2" charset="0"/>
                <a:ea typeface="ＭＳ Ｐゴシック" panose="020B0600070205080204" pitchFamily="34" charset="-128"/>
                <a:cs typeface="+mn-cs"/>
              </a:rPr>
              <a:t>What</a:t>
            </a:r>
            <a:r>
              <a:rPr kumimoji="0" lang="da-DK" altLang="da-DK" sz="4000" b="0" i="0" u="none" strike="noStrike" kern="1200" cap="none" spc="-250" normalizeH="0" baseline="0" noProof="0" dirty="0">
                <a:ln>
                  <a:noFill/>
                </a:ln>
                <a:solidFill>
                  <a:prstClr val="white"/>
                </a:solidFill>
                <a:effectLst/>
                <a:uLnTx/>
                <a:uFillTx/>
                <a:latin typeface="VIA Type Office" panose="02000503000000020004" pitchFamily="2" charset="0"/>
                <a:ea typeface="ＭＳ Ｐゴシック" panose="020B0600070205080204" pitchFamily="34" charset="-128"/>
                <a:cs typeface="+mn-cs"/>
              </a:rPr>
              <a:t> is </a:t>
            </a:r>
            <a:r>
              <a:rPr kumimoji="0" lang="da-DK" altLang="da-DK" sz="4000" b="0" i="0" u="none" strike="noStrike" kern="1200" cap="none" spc="-250" normalizeH="0" baseline="0" noProof="0" dirty="0" err="1">
                <a:ln>
                  <a:noFill/>
                </a:ln>
                <a:solidFill>
                  <a:prstClr val="white"/>
                </a:solidFill>
                <a:effectLst/>
                <a:uLnTx/>
                <a:uFillTx/>
                <a:latin typeface="VIA Type Office" panose="02000503000000020004" pitchFamily="2" charset="0"/>
                <a:ea typeface="ＭＳ Ｐゴシック" panose="020B0600070205080204" pitchFamily="34" charset="-128"/>
                <a:cs typeface="+mn-cs"/>
              </a:rPr>
              <a:t>creativity</a:t>
            </a:r>
            <a:r>
              <a:rPr kumimoji="0" lang="da-DK" altLang="da-DK" sz="4000" b="0" i="0" u="none" strike="noStrike" kern="1200" cap="none" spc="-250" normalizeH="0" baseline="0" noProof="0" dirty="0">
                <a:ln>
                  <a:noFill/>
                </a:ln>
                <a:solidFill>
                  <a:prstClr val="white"/>
                </a:solidFill>
                <a:effectLst/>
                <a:uLnTx/>
                <a:uFillTx/>
                <a:latin typeface="VIA Type Office" panose="02000503000000020004" pitchFamily="2" charset="0"/>
                <a:ea typeface="ＭＳ Ｐゴシック" panose="020B0600070205080204" pitchFamily="34" charset="-128"/>
                <a:cs typeface="+mn-cs"/>
              </a:rPr>
              <a:t>? Sir Ken Robinson</a:t>
            </a:r>
            <a:endParaRPr kumimoji="0" lang="en-US" altLang="da-DK" sz="4000" b="0" i="0" u="none" strike="noStrike" kern="1200" cap="none" spc="-250" normalizeH="0" baseline="0" noProof="0" dirty="0">
              <a:ln>
                <a:noFill/>
              </a:ln>
              <a:solidFill>
                <a:prstClr val="white"/>
              </a:solidFill>
              <a:effectLst/>
              <a:uLnTx/>
              <a:uFillTx/>
              <a:latin typeface="VIA Type Office" panose="02000503000000020004" pitchFamily="2" charset="0"/>
              <a:ea typeface="ＭＳ Ｐゴシック" panose="020B0600070205080204" pitchFamily="34" charset="-128"/>
              <a:cs typeface="+mn-cs"/>
            </a:endParaRPr>
          </a:p>
        </p:txBody>
      </p:sp>
      <p:pic>
        <p:nvPicPr>
          <p:cNvPr id="1026" name="Picture 2" descr="Digital Creativity Resources on the Web Supporting the 4Cs in  Learner-Centered Classrooms Creativ… | Innovative education, Ken robinson,  Education related quotes">
            <a:extLst>
              <a:ext uri="{FF2B5EF4-FFF2-40B4-BE49-F238E27FC236}">
                <a16:creationId xmlns:a16="http://schemas.microsoft.com/office/drawing/2014/main" id="{EC24F51C-91E2-4E5E-9D71-EC992AB2F3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721" y="1533466"/>
            <a:ext cx="7625675" cy="4773673"/>
          </a:xfrm>
          <a:prstGeom prst="rect">
            <a:avLst/>
          </a:prstGeom>
          <a:noFill/>
          <a:extLst>
            <a:ext uri="{909E8E84-426E-40DD-AFC4-6F175D3DCCD1}">
              <a14:hiddenFill xmlns:a14="http://schemas.microsoft.com/office/drawing/2010/main">
                <a:solidFill>
                  <a:srgbClr val="FFFFFF"/>
                </a:solidFill>
              </a14:hiddenFill>
            </a:ext>
          </a:extLst>
        </p:spPr>
      </p:pic>
      <p:sp>
        <p:nvSpPr>
          <p:cNvPr id="2" name="Rektangel 1">
            <a:extLst>
              <a:ext uri="{FF2B5EF4-FFF2-40B4-BE49-F238E27FC236}">
                <a16:creationId xmlns:a16="http://schemas.microsoft.com/office/drawing/2014/main" id="{9D6F5D2B-5421-45E2-84B0-E4BB1C172CB3}"/>
              </a:ext>
            </a:extLst>
          </p:cNvPr>
          <p:cNvSpPr/>
          <p:nvPr/>
        </p:nvSpPr>
        <p:spPr>
          <a:xfrm>
            <a:off x="755650" y="6197084"/>
            <a:ext cx="3185487" cy="307777"/>
          </a:xfrm>
          <a:prstGeom prst="rect">
            <a:avLst/>
          </a:prstGeom>
        </p:spPr>
        <p:txBody>
          <a:bodyPr wrap="none">
            <a:spAutoFit/>
          </a:bodyPr>
          <a:lstStyle/>
          <a:p>
            <a:r>
              <a:rPr lang="en-US" altLang="da-DK" sz="1400" dirty="0">
                <a:latin typeface="Arial" panose="020B0604020202020204" pitchFamily="34" charset="0"/>
                <a:ea typeface="ＭＳ Ｐゴシック" panose="020B0600070205080204" pitchFamily="34" charset="-128"/>
                <a:hlinkClick r:id="rId4"/>
              </a:rPr>
              <a:t>https://youtu.be/iG9CE55wbtY?t=184</a:t>
            </a:r>
            <a:r>
              <a:rPr lang="en-US" altLang="da-DK" sz="1400" dirty="0">
                <a:latin typeface="Arial" panose="020B0604020202020204" pitchFamily="34" charset="0"/>
                <a:ea typeface="ＭＳ Ｐゴシック" panose="020B0600070205080204" pitchFamily="34" charset="-128"/>
              </a:rPr>
              <a:t> </a:t>
            </a:r>
          </a:p>
        </p:txBody>
      </p:sp>
    </p:spTree>
    <p:extLst>
      <p:ext uri="{BB962C8B-B14F-4D97-AF65-F5344CB8AC3E}">
        <p14:creationId xmlns:p14="http://schemas.microsoft.com/office/powerpoint/2010/main" val="584915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755650" y="476250"/>
            <a:ext cx="365677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r>
              <a:rPr lang="da-DK" altLang="da-DK" sz="4000" spc="-250" dirty="0">
                <a:latin typeface="VIA Type Office" panose="02000503000000020004" pitchFamily="2" charset="0"/>
                <a:cs typeface="+mj-cs"/>
              </a:rPr>
              <a:t>Creative </a:t>
            </a:r>
            <a:r>
              <a:rPr lang="da-DK" altLang="da-DK" sz="4000" spc="-250" dirty="0" err="1">
                <a:latin typeface="VIA Type Office" panose="02000503000000020004" pitchFamily="2" charset="0"/>
                <a:cs typeface="+mj-cs"/>
              </a:rPr>
              <a:t>exercise</a:t>
            </a:r>
            <a:endParaRPr lang="en-US" altLang="da-DK" sz="4000" spc="-250" dirty="0">
              <a:latin typeface="VIA Type Office" panose="02000503000000020004" pitchFamily="2" charset="0"/>
              <a:cs typeface="+mj-cs"/>
            </a:endParaRPr>
          </a:p>
        </p:txBody>
      </p:sp>
      <p:sp>
        <p:nvSpPr>
          <p:cNvPr id="17412" name="TextBox 3"/>
          <p:cNvSpPr txBox="1">
            <a:spLocks noChangeArrowheads="1"/>
          </p:cNvSpPr>
          <p:nvPr/>
        </p:nvSpPr>
        <p:spPr bwMode="auto">
          <a:xfrm>
            <a:off x="827088" y="1268760"/>
            <a:ext cx="7849368"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indent="0" eaLnBrk="1" hangingPunct="1"/>
            <a:r>
              <a:rPr lang="da-DK" altLang="da-DK" sz="2800" i="1" dirty="0" err="1"/>
              <a:t>Ideation</a:t>
            </a:r>
            <a:r>
              <a:rPr lang="da-DK" altLang="da-DK" sz="2800" i="1" dirty="0"/>
              <a:t> – </a:t>
            </a:r>
            <a:r>
              <a:rPr lang="da-DK" altLang="da-DK" sz="2800" i="1" dirty="0" err="1"/>
              <a:t>reduce</a:t>
            </a:r>
            <a:r>
              <a:rPr lang="da-DK" altLang="da-DK" sz="2800" i="1" dirty="0"/>
              <a:t> </a:t>
            </a:r>
            <a:r>
              <a:rPr lang="da-DK" altLang="da-DK" sz="2800" i="1" dirty="0" err="1"/>
              <a:t>fear</a:t>
            </a:r>
            <a:r>
              <a:rPr lang="da-DK" altLang="da-DK" sz="2800" i="1" dirty="0"/>
              <a:t> of </a:t>
            </a:r>
            <a:r>
              <a:rPr lang="da-DK" altLang="da-DK" sz="2800" i="1" dirty="0" err="1"/>
              <a:t>failure</a:t>
            </a:r>
            <a:r>
              <a:rPr lang="da-DK" altLang="da-DK" sz="2800" i="1" dirty="0"/>
              <a:t>, </a:t>
            </a:r>
            <a:r>
              <a:rPr lang="da-DK" altLang="da-DK" sz="2800" i="1" dirty="0" err="1"/>
              <a:t>celebrate</a:t>
            </a:r>
            <a:r>
              <a:rPr lang="da-DK" altLang="da-DK" sz="2800" i="1" dirty="0"/>
              <a:t> </a:t>
            </a:r>
            <a:r>
              <a:rPr lang="da-DK" altLang="da-DK" sz="2800" i="1" dirty="0" err="1"/>
              <a:t>what</a:t>
            </a:r>
            <a:r>
              <a:rPr lang="da-DK" altLang="da-DK" sz="2800" i="1" dirty="0"/>
              <a:t> you have </a:t>
            </a:r>
            <a:r>
              <a:rPr lang="da-DK" altLang="da-DK" sz="2800" i="1" dirty="0" err="1"/>
              <a:t>learned</a:t>
            </a:r>
            <a:endParaRPr lang="da-DK" altLang="da-DK" sz="2800" i="1" dirty="0"/>
          </a:p>
          <a:p>
            <a:pPr marL="0" indent="0" eaLnBrk="1" hangingPunct="1"/>
            <a:endParaRPr lang="da-DK" altLang="da-DK" sz="2800" i="1" dirty="0"/>
          </a:p>
          <a:p>
            <a:pPr marL="0" indent="0" eaLnBrk="1" hangingPunct="1"/>
            <a:r>
              <a:rPr lang="da-DK" altLang="da-DK" sz="2800" i="1" dirty="0"/>
              <a:t>2 </a:t>
            </a:r>
            <a:r>
              <a:rPr lang="da-DK" altLang="da-DK" sz="2800" i="1" dirty="0" err="1"/>
              <a:t>people</a:t>
            </a:r>
            <a:r>
              <a:rPr lang="da-DK" altLang="da-DK" sz="2800" i="1" dirty="0"/>
              <a:t> </a:t>
            </a:r>
            <a:r>
              <a:rPr lang="da-DK" altLang="da-DK" sz="2800" i="1" dirty="0" err="1"/>
              <a:t>standing</a:t>
            </a:r>
            <a:r>
              <a:rPr lang="da-DK" altLang="da-DK" sz="2800" i="1" dirty="0"/>
              <a:t> </a:t>
            </a:r>
            <a:r>
              <a:rPr lang="da-DK" altLang="da-DK" sz="2800" i="1" dirty="0" err="1"/>
              <a:t>opposite</a:t>
            </a:r>
            <a:r>
              <a:rPr lang="da-DK" altLang="da-DK" sz="2800" i="1" dirty="0"/>
              <a:t> </a:t>
            </a:r>
            <a:r>
              <a:rPr lang="da-DK" altLang="da-DK" sz="2800" i="1" dirty="0" err="1"/>
              <a:t>each</a:t>
            </a:r>
            <a:r>
              <a:rPr lang="da-DK" altLang="da-DK" sz="2800" i="1" dirty="0"/>
              <a:t> </a:t>
            </a:r>
            <a:r>
              <a:rPr lang="da-DK" altLang="da-DK" sz="2800" i="1" dirty="0" err="1"/>
              <a:t>other</a:t>
            </a:r>
            <a:r>
              <a:rPr lang="da-DK" altLang="da-DK" sz="2800" i="1" dirty="0"/>
              <a:t>. </a:t>
            </a:r>
          </a:p>
          <a:p>
            <a:pPr marL="0" indent="0" eaLnBrk="1" hangingPunct="1"/>
            <a:endParaRPr lang="da-DK" altLang="da-DK" sz="2800" i="1" dirty="0"/>
          </a:p>
          <a:p>
            <a:pPr marL="0" indent="0" eaLnBrk="1" hangingPunct="1"/>
            <a:r>
              <a:rPr lang="da-DK" altLang="da-DK" sz="2800" i="1" dirty="0"/>
              <a:t>1: </a:t>
            </a:r>
            <a:r>
              <a:rPr lang="da-DK" altLang="da-DK" sz="2800" i="1" dirty="0" err="1"/>
              <a:t>clap</a:t>
            </a:r>
            <a:r>
              <a:rPr lang="da-DK" altLang="da-DK" sz="2800" i="1" dirty="0"/>
              <a:t> </a:t>
            </a:r>
            <a:r>
              <a:rPr lang="da-DK" altLang="da-DK" sz="2800" i="1" dirty="0" err="1"/>
              <a:t>your</a:t>
            </a:r>
            <a:r>
              <a:rPr lang="da-DK" altLang="da-DK" sz="2800" i="1" dirty="0"/>
              <a:t> </a:t>
            </a:r>
            <a:r>
              <a:rPr lang="da-DK" altLang="da-DK" sz="2800" i="1" dirty="0" err="1"/>
              <a:t>own</a:t>
            </a:r>
            <a:r>
              <a:rPr lang="da-DK" altLang="da-DK" sz="2800" i="1" dirty="0"/>
              <a:t> </a:t>
            </a:r>
            <a:r>
              <a:rPr lang="da-DK" altLang="da-DK" sz="2800" i="1" dirty="0" err="1"/>
              <a:t>hands</a:t>
            </a:r>
            <a:endParaRPr lang="da-DK" altLang="da-DK" sz="2800" i="1" dirty="0"/>
          </a:p>
          <a:p>
            <a:pPr marL="0" indent="0" eaLnBrk="1" hangingPunct="1"/>
            <a:r>
              <a:rPr lang="da-DK" altLang="da-DK" sz="2800" i="1" dirty="0"/>
              <a:t>2: </a:t>
            </a:r>
            <a:r>
              <a:rPr lang="da-DK" altLang="da-DK" sz="2800" i="1" dirty="0" err="1"/>
              <a:t>clap</a:t>
            </a:r>
            <a:r>
              <a:rPr lang="da-DK" altLang="da-DK" sz="2800" i="1" dirty="0"/>
              <a:t> </a:t>
            </a:r>
            <a:r>
              <a:rPr lang="da-DK" altLang="da-DK" sz="2800" i="1" dirty="0" err="1"/>
              <a:t>each</a:t>
            </a:r>
            <a:r>
              <a:rPr lang="da-DK" altLang="da-DK" sz="2800" i="1" dirty="0"/>
              <a:t> </a:t>
            </a:r>
            <a:r>
              <a:rPr lang="da-DK" altLang="da-DK" sz="2800" i="1" dirty="0" err="1"/>
              <a:t>others</a:t>
            </a:r>
            <a:r>
              <a:rPr lang="da-DK" altLang="da-DK" sz="2800" i="1" dirty="0"/>
              <a:t> </a:t>
            </a:r>
            <a:r>
              <a:rPr lang="da-DK" altLang="da-DK" sz="2800" i="1" dirty="0" err="1"/>
              <a:t>hands</a:t>
            </a:r>
            <a:endParaRPr lang="da-DK" altLang="da-DK" sz="2800" i="1" dirty="0"/>
          </a:p>
          <a:p>
            <a:pPr marL="0" indent="0" eaLnBrk="1" hangingPunct="1"/>
            <a:r>
              <a:rPr lang="da-DK" altLang="da-DK" sz="2800" i="1" dirty="0"/>
              <a:t>3: </a:t>
            </a:r>
            <a:r>
              <a:rPr lang="da-DK" altLang="da-DK" sz="2800" i="1" dirty="0" err="1"/>
              <a:t>clap</a:t>
            </a:r>
            <a:r>
              <a:rPr lang="da-DK" altLang="da-DK" sz="2800" i="1" dirty="0"/>
              <a:t> you </a:t>
            </a:r>
            <a:r>
              <a:rPr lang="da-DK" altLang="da-DK" sz="2800" i="1" dirty="0" err="1"/>
              <a:t>thighs</a:t>
            </a:r>
            <a:endParaRPr lang="da-DK" altLang="da-DK" sz="2800" i="1" dirty="0"/>
          </a:p>
          <a:p>
            <a:pPr marL="0" indent="0" eaLnBrk="1" hangingPunct="1"/>
            <a:endParaRPr lang="da-DK" altLang="da-DK" sz="2800" i="1" dirty="0"/>
          </a:p>
          <a:p>
            <a:pPr marL="0" indent="0" eaLnBrk="1" hangingPunct="1"/>
            <a:r>
              <a:rPr lang="da-DK" altLang="da-DK" sz="2800" i="1" dirty="0"/>
              <a:t>Put </a:t>
            </a:r>
            <a:r>
              <a:rPr lang="da-DK" altLang="da-DK" sz="2800" i="1" dirty="0" err="1"/>
              <a:t>your</a:t>
            </a:r>
            <a:r>
              <a:rPr lang="da-DK" altLang="da-DK" sz="2800" i="1" dirty="0"/>
              <a:t> arms up to </a:t>
            </a:r>
            <a:r>
              <a:rPr lang="da-DK" altLang="da-DK" sz="2800" i="1" dirty="0" err="1"/>
              <a:t>celebrate</a:t>
            </a:r>
            <a:r>
              <a:rPr lang="da-DK" altLang="da-DK" sz="2800" i="1" dirty="0"/>
              <a:t> and </a:t>
            </a:r>
            <a:r>
              <a:rPr lang="da-DK" altLang="da-DK" sz="2800" i="1" dirty="0" err="1"/>
              <a:t>say</a:t>
            </a:r>
            <a:r>
              <a:rPr lang="da-DK" altLang="da-DK" sz="2800" i="1" dirty="0"/>
              <a:t> ”YES, </a:t>
            </a:r>
            <a:r>
              <a:rPr lang="da-DK" altLang="da-DK" sz="2800" i="1" dirty="0" err="1"/>
              <a:t>we</a:t>
            </a:r>
            <a:r>
              <a:rPr lang="da-DK" altLang="da-DK" sz="2800" i="1" dirty="0"/>
              <a:t> </a:t>
            </a:r>
            <a:r>
              <a:rPr lang="da-DK" altLang="da-DK" sz="2800" i="1" dirty="0" err="1"/>
              <a:t>failed</a:t>
            </a:r>
            <a:r>
              <a:rPr lang="da-DK" altLang="da-DK" sz="2800" i="1" dirty="0"/>
              <a:t>…”</a:t>
            </a:r>
          </a:p>
          <a:p>
            <a:pPr marL="0" indent="0" eaLnBrk="1" hangingPunct="1"/>
            <a:endParaRPr lang="en-US" altLang="da-DK" sz="2800" i="1" dirty="0"/>
          </a:p>
          <a:p>
            <a:pPr marL="0" indent="0" eaLnBrk="1" hangingPunct="1"/>
            <a:r>
              <a:rPr lang="en-US" altLang="da-DK" sz="2800" i="1" dirty="0"/>
              <a:t>FAIL = First Attempt In Learning</a:t>
            </a:r>
          </a:p>
        </p:txBody>
      </p:sp>
    </p:spTree>
    <p:extLst>
      <p:ext uri="{BB962C8B-B14F-4D97-AF65-F5344CB8AC3E}">
        <p14:creationId xmlns:p14="http://schemas.microsoft.com/office/powerpoint/2010/main" val="2670415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755650" y="476250"/>
            <a:ext cx="38635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altLang="da-DK" sz="4000" b="0" i="0" u="none" strike="noStrike" kern="1200" cap="none" spc="-250" normalizeH="0" baseline="0" noProof="0" dirty="0" err="1">
                <a:ln>
                  <a:noFill/>
                </a:ln>
                <a:solidFill>
                  <a:srgbClr val="414141"/>
                </a:solidFill>
                <a:effectLst/>
                <a:uLnTx/>
                <a:uFillTx/>
                <a:latin typeface="VIA Type Office" panose="02000503000000020004" pitchFamily="2" charset="0"/>
                <a:ea typeface="ＭＳ Ｐゴシック" panose="020B0600070205080204" pitchFamily="34" charset="-128"/>
                <a:cs typeface="+mn-cs"/>
              </a:rPr>
              <a:t>What</a:t>
            </a:r>
            <a:r>
              <a:rPr kumimoji="0" lang="da-DK" altLang="da-DK" sz="4000" b="0" i="0" u="none" strike="noStrike" kern="1200" cap="none" spc="-250" normalizeH="0" baseline="0" noProof="0" dirty="0">
                <a:ln>
                  <a:noFill/>
                </a:ln>
                <a:solidFill>
                  <a:srgbClr val="414141"/>
                </a:solidFill>
                <a:effectLst/>
                <a:uLnTx/>
                <a:uFillTx/>
                <a:latin typeface="VIA Type Office" panose="02000503000000020004" pitchFamily="2" charset="0"/>
                <a:ea typeface="ＭＳ Ｐゴシック" panose="020B0600070205080204" pitchFamily="34" charset="-128"/>
                <a:cs typeface="+mn-cs"/>
              </a:rPr>
              <a:t> is </a:t>
            </a:r>
            <a:r>
              <a:rPr kumimoji="0" lang="da-DK" altLang="da-DK" sz="4000" b="0" i="0" u="none" strike="noStrike" kern="1200" cap="none" spc="-250" normalizeH="0" baseline="0" noProof="0" dirty="0" err="1">
                <a:ln>
                  <a:noFill/>
                </a:ln>
                <a:solidFill>
                  <a:srgbClr val="414141"/>
                </a:solidFill>
                <a:effectLst/>
                <a:uLnTx/>
                <a:uFillTx/>
                <a:latin typeface="VIA Type Office" panose="02000503000000020004" pitchFamily="2" charset="0"/>
                <a:ea typeface="ＭＳ Ｐゴシック" panose="020B0600070205080204" pitchFamily="34" charset="-128"/>
                <a:cs typeface="+mn-cs"/>
              </a:rPr>
              <a:t>creativity</a:t>
            </a:r>
            <a:r>
              <a:rPr kumimoji="0" lang="da-DK" altLang="da-DK" sz="4000" b="0" i="0" u="none" strike="noStrike" kern="1200" cap="none" spc="-250" normalizeH="0" baseline="0" noProof="0" dirty="0">
                <a:ln>
                  <a:noFill/>
                </a:ln>
                <a:solidFill>
                  <a:srgbClr val="414141"/>
                </a:solidFill>
                <a:effectLst/>
                <a:uLnTx/>
                <a:uFillTx/>
                <a:latin typeface="VIA Type Office" panose="02000503000000020004" pitchFamily="2" charset="0"/>
                <a:ea typeface="ＭＳ Ｐゴシック" panose="020B0600070205080204" pitchFamily="34" charset="-128"/>
                <a:cs typeface="+mn-cs"/>
              </a:rPr>
              <a:t>?</a:t>
            </a:r>
            <a:endParaRPr kumimoji="0" lang="en-US" altLang="da-DK" sz="4000" b="0" i="0" u="none" strike="noStrike" kern="1200" cap="none" spc="-250" normalizeH="0" baseline="0" noProof="0" dirty="0">
              <a:ln>
                <a:noFill/>
              </a:ln>
              <a:solidFill>
                <a:srgbClr val="414141"/>
              </a:solidFill>
              <a:effectLst/>
              <a:uLnTx/>
              <a:uFillTx/>
              <a:latin typeface="VIA Type Office" panose="02000503000000020004" pitchFamily="2" charset="0"/>
              <a:ea typeface="ＭＳ Ｐゴシック" panose="020B0600070205080204" pitchFamily="34" charset="-128"/>
              <a:cs typeface="+mn-cs"/>
            </a:endParaRPr>
          </a:p>
        </p:txBody>
      </p:sp>
      <p:sp>
        <p:nvSpPr>
          <p:cNvPr id="17412" name="TextBox 3"/>
          <p:cNvSpPr txBox="1">
            <a:spLocks noChangeArrowheads="1"/>
          </p:cNvSpPr>
          <p:nvPr/>
        </p:nvSpPr>
        <p:spPr bwMode="auto">
          <a:xfrm>
            <a:off x="827088" y="1268760"/>
            <a:ext cx="7633344"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da-DK" sz="2800" b="0" i="0" u="none" strike="noStrike" kern="1200" cap="none" spc="0" normalizeH="0" baseline="0" noProof="0" dirty="0">
                <a:ln>
                  <a:noFill/>
                </a:ln>
                <a:solidFill>
                  <a:srgbClr val="414141"/>
                </a:solidFill>
                <a:effectLst/>
                <a:uLnTx/>
                <a:uFillTx/>
                <a:latin typeface="VIA Type Office"/>
                <a:ea typeface="ＭＳ Ｐゴシック" panose="020B0600070205080204" pitchFamily="34" charset="-128"/>
                <a:cs typeface="+mn-cs"/>
              </a:rPr>
              <a:t>How kids lose creativity and what to teach them instead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da-DK" sz="2800" b="0" i="0" u="none" strike="noStrike" kern="1200" cap="none" spc="0" normalizeH="0" baseline="0" noProof="0" dirty="0">
              <a:ln>
                <a:noFill/>
              </a:ln>
              <a:solidFill>
                <a:srgbClr val="414141"/>
              </a:solidFill>
              <a:effectLst/>
              <a:uLnTx/>
              <a:uFillTx/>
              <a:latin typeface="VIA Type Office"/>
              <a:ea typeface="ＭＳ Ｐゴシック" panose="020B0600070205080204" pitchFamily="34" charset="-128"/>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da-DK" sz="2800" b="0" i="0" u="none" strike="noStrike" kern="1200" cap="none" spc="0" normalizeH="0" baseline="0" noProof="0" dirty="0">
                <a:ln>
                  <a:noFill/>
                </a:ln>
                <a:solidFill>
                  <a:srgbClr val="414141"/>
                </a:solidFill>
                <a:effectLst/>
                <a:uLnTx/>
                <a:uFillTx/>
                <a:latin typeface="VIA Type Office"/>
                <a:ea typeface="ＭＳ Ｐゴシック" panose="020B0600070205080204" pitchFamily="34" charset="-128"/>
                <a:cs typeface="+mn-cs"/>
              </a:rPr>
              <a:t>Creative problem solving</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da-DK" sz="2800" b="0" i="0" u="none" strike="noStrike" kern="1200" cap="none" spc="0" normalizeH="0" baseline="0" noProof="0" dirty="0">
                <a:ln>
                  <a:noFill/>
                </a:ln>
                <a:solidFill>
                  <a:srgbClr val="414141"/>
                </a:solidFill>
                <a:effectLst/>
                <a:uLnTx/>
                <a:uFillTx/>
                <a:latin typeface="VIA Type Office"/>
                <a:ea typeface="ＭＳ Ｐゴシック" panose="020B0600070205080204" pitchFamily="34" charset="-128"/>
                <a:cs typeface="+mn-cs"/>
              </a:rPr>
              <a:t>Challenge assumptions</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da-DK" sz="2800" b="0" i="0" u="none" strike="noStrike" kern="1200" cap="none" spc="0" normalizeH="0" baseline="0" noProof="0" dirty="0">
                <a:ln>
                  <a:noFill/>
                </a:ln>
                <a:solidFill>
                  <a:srgbClr val="414141"/>
                </a:solidFill>
                <a:effectLst/>
                <a:uLnTx/>
                <a:uFillTx/>
                <a:latin typeface="VIA Type Office"/>
                <a:ea typeface="ＭＳ Ｐゴシック" panose="020B0600070205080204" pitchFamily="34" charset="-128"/>
                <a:cs typeface="+mn-cs"/>
              </a:rPr>
              <a:t>Mistakes are opportunities to learn</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da-DK" sz="2800" b="0" i="0" u="none" strike="noStrike" kern="1200" cap="none" spc="0" normalizeH="0" baseline="0" noProof="0" dirty="0">
                <a:ln>
                  <a:noFill/>
                </a:ln>
                <a:solidFill>
                  <a:srgbClr val="414141"/>
                </a:solidFill>
                <a:effectLst/>
                <a:uLnTx/>
                <a:uFillTx/>
                <a:latin typeface="VIA Type Office"/>
                <a:ea typeface="ＭＳ Ｐゴシック" panose="020B0600070205080204" pitchFamily="34" charset="-128"/>
                <a:cs typeface="+mn-cs"/>
              </a:rPr>
              <a:t>Diversity over conformity</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da-DK" sz="2800" b="0" i="0" u="none" strike="noStrike" kern="1200" cap="none" spc="0" normalizeH="0" baseline="0" noProof="0" dirty="0">
                <a:ln>
                  <a:noFill/>
                </a:ln>
                <a:solidFill>
                  <a:srgbClr val="414141"/>
                </a:solidFill>
                <a:effectLst/>
                <a:uLnTx/>
                <a:uFillTx/>
                <a:latin typeface="VIA Type Office"/>
                <a:ea typeface="ＭＳ Ｐゴシック" panose="020B0600070205080204" pitchFamily="34" charset="-128"/>
                <a:cs typeface="+mn-cs"/>
              </a:rPr>
              <a:t>Foster imagination and curiosity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da-DK" sz="2000" b="0" i="0" u="none" strike="noStrike" kern="1200" cap="none" spc="0" normalizeH="0" baseline="0" noProof="0" dirty="0">
              <a:ln>
                <a:noFill/>
              </a:ln>
              <a:solidFill>
                <a:srgbClr val="414141"/>
              </a:solidFill>
              <a:effectLst/>
              <a:uLnTx/>
              <a:uFillTx/>
              <a:latin typeface="VIA Type Office"/>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da-DK" sz="2000" b="0" i="0" u="none" strike="noStrike" kern="1200" cap="none" spc="0" normalizeH="0" baseline="0" noProof="0" dirty="0">
              <a:ln>
                <a:noFill/>
              </a:ln>
              <a:solidFill>
                <a:srgbClr val="414141"/>
              </a:solidFill>
              <a:effectLst/>
              <a:uLnTx/>
              <a:uFillTx/>
              <a:latin typeface="VIA Type Office"/>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da-DK" sz="1800" b="0" i="0" u="none" strike="noStrike" kern="1200" cap="none" spc="0" normalizeH="0" baseline="0" noProof="0" dirty="0">
                <a:ln>
                  <a:noFill/>
                </a:ln>
                <a:solidFill>
                  <a:srgbClr val="414141"/>
                </a:solidFill>
                <a:effectLst/>
                <a:uLnTx/>
                <a:uFillTx/>
                <a:latin typeface="VIA Type Office"/>
                <a:ea typeface="ＭＳ Ｐゴシック" panose="020B0600070205080204" pitchFamily="34" charset="-128"/>
                <a:cs typeface="+mn-cs"/>
              </a:rPr>
              <a:t>Source: Josh </a:t>
            </a:r>
            <a:r>
              <a:rPr kumimoji="0" lang="en-US" altLang="da-DK" sz="1800" b="0" i="0" u="none" strike="noStrike" kern="1200" cap="none" spc="0" normalizeH="0" baseline="0" noProof="0" dirty="0" err="1">
                <a:ln>
                  <a:noFill/>
                </a:ln>
                <a:solidFill>
                  <a:srgbClr val="414141"/>
                </a:solidFill>
                <a:effectLst/>
                <a:uLnTx/>
                <a:uFillTx/>
                <a:latin typeface="VIA Type Office"/>
                <a:ea typeface="ＭＳ Ｐゴシック" panose="020B0600070205080204" pitchFamily="34" charset="-128"/>
                <a:cs typeface="+mn-cs"/>
              </a:rPr>
              <a:t>Linkner</a:t>
            </a:r>
            <a:r>
              <a:rPr kumimoji="0" lang="en-US" altLang="da-DK" sz="1800" b="0" i="0" u="none" strike="noStrike" kern="1200" cap="none" spc="0" normalizeH="0" baseline="0" noProof="0" dirty="0">
                <a:ln>
                  <a:noFill/>
                </a:ln>
                <a:solidFill>
                  <a:srgbClr val="414141"/>
                </a:solidFill>
                <a:effectLst/>
                <a:uLnTx/>
                <a:uFillTx/>
                <a:latin typeface="VIA Type Office"/>
                <a:ea typeface="ＭＳ Ｐゴシック" panose="020B0600070205080204" pitchFamily="34"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da-DK" sz="1200" b="0" i="0" u="none" strike="noStrike" kern="1200" cap="none" spc="0" normalizeH="0" baseline="0" noProof="0" dirty="0">
                <a:ln>
                  <a:noFill/>
                </a:ln>
                <a:solidFill>
                  <a:srgbClr val="414141"/>
                </a:solidFill>
                <a:effectLst/>
                <a:uLnTx/>
                <a:uFillTx/>
                <a:latin typeface="Arial" panose="020B0604020202020204" pitchFamily="34" charset="0"/>
                <a:ea typeface="ＭＳ Ｐゴシック" panose="020B0600070205080204" pitchFamily="34" charset="-128"/>
                <a:cs typeface="+mn-cs"/>
                <a:hlinkClick r:id="rId3"/>
              </a:rPr>
              <a:t>http://www.forbes.com/sites/joshlinkner/2014/10/16/how-kids-lose-their-creativity-as-they-age-and-how-to-prevent-it/#8a2e75b16c66</a:t>
            </a:r>
            <a:r>
              <a:rPr kumimoji="0" lang="en-US" altLang="da-DK" sz="1800" b="0" i="0" u="none" strike="noStrike" kern="1200" cap="none" spc="0" normalizeH="0" baseline="0" noProof="0" dirty="0">
                <a:ln>
                  <a:noFill/>
                </a:ln>
                <a:solidFill>
                  <a:srgbClr val="414141"/>
                </a:solidFill>
                <a:effectLst/>
                <a:uLnTx/>
                <a:uFillTx/>
                <a:latin typeface="Arial" panose="020B0604020202020204" pitchFamily="34" charset="0"/>
                <a:ea typeface="ＭＳ Ｐゴシック" panose="020B0600070205080204" pitchFamily="34" charset="-128"/>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da-DK" sz="2800" b="0" i="0" u="none" strike="noStrike" kern="1200" cap="none" spc="0" normalizeH="0" baseline="0" noProof="0" dirty="0">
              <a:ln>
                <a:noFill/>
              </a:ln>
              <a:solidFill>
                <a:srgbClr val="414141"/>
              </a:solidFill>
              <a:effectLst/>
              <a:uLnTx/>
              <a:uFillTx/>
              <a:latin typeface="VIA Type Office"/>
              <a:ea typeface="ＭＳ Ｐゴシック" panose="020B0600070205080204" pitchFamily="34" charset="-128"/>
              <a:cs typeface="+mn-cs"/>
            </a:endParaRPr>
          </a:p>
        </p:txBody>
      </p:sp>
    </p:spTree>
    <p:extLst>
      <p:ext uri="{BB962C8B-B14F-4D97-AF65-F5344CB8AC3E}">
        <p14:creationId xmlns:p14="http://schemas.microsoft.com/office/powerpoint/2010/main" val="3028987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755650" y="476250"/>
            <a:ext cx="38635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altLang="da-DK" sz="4000" b="0" i="0" u="none" strike="noStrike" kern="1200" cap="none" spc="-250" normalizeH="0" baseline="0" noProof="0" dirty="0" err="1">
                <a:ln>
                  <a:noFill/>
                </a:ln>
                <a:solidFill>
                  <a:srgbClr val="414141"/>
                </a:solidFill>
                <a:effectLst/>
                <a:uLnTx/>
                <a:uFillTx/>
                <a:latin typeface="VIA Type Office" panose="02000503000000020004" pitchFamily="2" charset="0"/>
                <a:ea typeface="ＭＳ Ｐゴシック" panose="020B0600070205080204" pitchFamily="34" charset="-128"/>
                <a:cs typeface="+mn-cs"/>
              </a:rPr>
              <a:t>What</a:t>
            </a:r>
            <a:r>
              <a:rPr kumimoji="0" lang="da-DK" altLang="da-DK" sz="4000" b="0" i="0" u="none" strike="noStrike" kern="1200" cap="none" spc="-250" normalizeH="0" baseline="0" noProof="0" dirty="0">
                <a:ln>
                  <a:noFill/>
                </a:ln>
                <a:solidFill>
                  <a:srgbClr val="414141"/>
                </a:solidFill>
                <a:effectLst/>
                <a:uLnTx/>
                <a:uFillTx/>
                <a:latin typeface="VIA Type Office" panose="02000503000000020004" pitchFamily="2" charset="0"/>
                <a:ea typeface="ＭＳ Ｐゴシック" panose="020B0600070205080204" pitchFamily="34" charset="-128"/>
                <a:cs typeface="+mn-cs"/>
              </a:rPr>
              <a:t> is </a:t>
            </a:r>
            <a:r>
              <a:rPr kumimoji="0" lang="da-DK" altLang="da-DK" sz="4000" b="0" i="0" u="none" strike="noStrike" kern="1200" cap="none" spc="-250" normalizeH="0" baseline="0" noProof="0" dirty="0" err="1">
                <a:ln>
                  <a:noFill/>
                </a:ln>
                <a:solidFill>
                  <a:srgbClr val="414141"/>
                </a:solidFill>
                <a:effectLst/>
                <a:uLnTx/>
                <a:uFillTx/>
                <a:latin typeface="VIA Type Office" panose="02000503000000020004" pitchFamily="2" charset="0"/>
                <a:ea typeface="ＭＳ Ｐゴシック" panose="020B0600070205080204" pitchFamily="34" charset="-128"/>
                <a:cs typeface="+mn-cs"/>
              </a:rPr>
              <a:t>creativity</a:t>
            </a:r>
            <a:r>
              <a:rPr kumimoji="0" lang="da-DK" altLang="da-DK" sz="4000" b="0" i="0" u="none" strike="noStrike" kern="1200" cap="none" spc="-250" normalizeH="0" baseline="0" noProof="0" dirty="0">
                <a:ln>
                  <a:noFill/>
                </a:ln>
                <a:solidFill>
                  <a:srgbClr val="414141"/>
                </a:solidFill>
                <a:effectLst/>
                <a:uLnTx/>
                <a:uFillTx/>
                <a:latin typeface="VIA Type Office" panose="02000503000000020004" pitchFamily="2" charset="0"/>
                <a:ea typeface="ＭＳ Ｐゴシック" panose="020B0600070205080204" pitchFamily="34" charset="-128"/>
                <a:cs typeface="+mn-cs"/>
              </a:rPr>
              <a:t>?</a:t>
            </a:r>
            <a:endParaRPr kumimoji="0" lang="en-US" altLang="da-DK" sz="4000" b="0" i="0" u="none" strike="noStrike" kern="1200" cap="none" spc="-250" normalizeH="0" baseline="0" noProof="0" dirty="0">
              <a:ln>
                <a:noFill/>
              </a:ln>
              <a:solidFill>
                <a:srgbClr val="414141"/>
              </a:solidFill>
              <a:effectLst/>
              <a:uLnTx/>
              <a:uFillTx/>
              <a:latin typeface="VIA Type Office" panose="02000503000000020004" pitchFamily="2" charset="0"/>
              <a:ea typeface="ＭＳ Ｐゴシック" panose="020B0600070205080204" pitchFamily="34" charset="-128"/>
              <a:cs typeface="+mn-cs"/>
            </a:endParaRPr>
          </a:p>
        </p:txBody>
      </p:sp>
      <p:sp>
        <p:nvSpPr>
          <p:cNvPr id="17412" name="TextBox 3"/>
          <p:cNvSpPr txBox="1">
            <a:spLocks noChangeArrowheads="1"/>
          </p:cNvSpPr>
          <p:nvPr/>
        </p:nvSpPr>
        <p:spPr bwMode="auto">
          <a:xfrm>
            <a:off x="827088" y="1268760"/>
            <a:ext cx="81374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285750" marR="0" lvl="0" indent="-285750" algn="l"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14141"/>
                </a:solidFill>
                <a:effectLst/>
                <a:uLnTx/>
                <a:uFillTx/>
                <a:latin typeface="VIA Type Office"/>
                <a:ea typeface="ＭＳ Ｐゴシック" panose="020B0600070205080204" pitchFamily="34" charset="-128"/>
                <a:cs typeface="+mn-cs"/>
              </a:rPr>
              <a:t>World Economic Forum, 2016</a:t>
            </a:r>
          </a:p>
          <a:p>
            <a:pPr marL="285750" marR="0" lvl="0" indent="-285750" algn="l" defTabSz="914400" rtl="0" eaLnBrk="0" fontAlgn="auto" latinLnBrk="0" hangingPunct="0">
              <a:lnSpc>
                <a:spcPct val="100000"/>
              </a:lnSpc>
              <a:spcBef>
                <a:spcPts val="0"/>
              </a:spcBef>
              <a:spcAft>
                <a:spcPts val="0"/>
              </a:spcAft>
              <a:buClrTx/>
              <a:buSzTx/>
              <a:buFontTx/>
              <a:buNone/>
              <a:tabLst/>
              <a:defRPr/>
            </a:pPr>
            <a:r>
              <a:rPr kumimoji="0" lang="da-DK" sz="2800" b="0" i="0" u="none" strike="noStrike" kern="1200" cap="none" spc="0" normalizeH="0" baseline="0" noProof="0" dirty="0">
                <a:ln>
                  <a:noFill/>
                </a:ln>
                <a:solidFill>
                  <a:srgbClr val="414141"/>
                </a:solidFill>
                <a:effectLst/>
                <a:uLnTx/>
                <a:uFillTx/>
                <a:latin typeface="Arial" panose="020B0604020202020204" pitchFamily="34" charset="0"/>
                <a:ea typeface="ＭＳ Ｐゴシック" panose="020B0600070205080204" pitchFamily="34" charset="-128"/>
                <a:cs typeface="+mn-cs"/>
              </a:rPr>
              <a:t>21 </a:t>
            </a:r>
            <a:r>
              <a:rPr kumimoji="0" lang="da-DK" sz="2800" b="0" i="0" u="none" strike="noStrike" kern="1200" cap="none" spc="0" normalizeH="0" baseline="0" noProof="0" dirty="0" err="1">
                <a:ln>
                  <a:noFill/>
                </a:ln>
                <a:solidFill>
                  <a:srgbClr val="414141"/>
                </a:solidFill>
                <a:effectLst/>
                <a:uLnTx/>
                <a:uFillTx/>
                <a:latin typeface="Arial" panose="020B0604020202020204" pitchFamily="34" charset="0"/>
                <a:ea typeface="ＭＳ Ｐゴシック" panose="020B0600070205080204" pitchFamily="34" charset="-128"/>
                <a:cs typeface="+mn-cs"/>
              </a:rPr>
              <a:t>century</a:t>
            </a:r>
            <a:r>
              <a:rPr kumimoji="0" lang="da-DK" sz="2800" b="0" i="0" u="none" strike="noStrike" kern="1200" cap="none" spc="0" normalizeH="0" baseline="0" noProof="0" dirty="0">
                <a:ln>
                  <a:noFill/>
                </a:ln>
                <a:solidFill>
                  <a:srgbClr val="414141"/>
                </a:solidFill>
                <a:effectLst/>
                <a:uLnTx/>
                <a:uFillTx/>
                <a:latin typeface="Arial" panose="020B0604020202020204" pitchFamily="34" charset="0"/>
                <a:ea typeface="ＭＳ Ｐゴシック" panose="020B0600070205080204" pitchFamily="34" charset="-128"/>
                <a:cs typeface="+mn-cs"/>
              </a:rPr>
              <a:t> </a:t>
            </a:r>
            <a:r>
              <a:rPr kumimoji="0" lang="da-DK" sz="2800" b="0" i="0" u="none" strike="noStrike" kern="1200" cap="none" spc="0" normalizeH="0" baseline="0" noProof="0" dirty="0" err="1">
                <a:ln>
                  <a:noFill/>
                </a:ln>
                <a:solidFill>
                  <a:srgbClr val="414141"/>
                </a:solidFill>
                <a:effectLst/>
                <a:uLnTx/>
                <a:uFillTx/>
                <a:latin typeface="Arial" panose="020B0604020202020204" pitchFamily="34" charset="0"/>
                <a:ea typeface="ＭＳ Ｐゴシック" panose="020B0600070205080204" pitchFamily="34" charset="-128"/>
                <a:cs typeface="+mn-cs"/>
              </a:rPr>
              <a:t>skills</a:t>
            </a:r>
            <a:endParaRPr kumimoji="0" lang="da-DK" sz="2800" b="0" i="0" u="none" strike="noStrike" kern="1200" cap="none" spc="0" normalizeH="0" baseline="0" noProof="0" dirty="0">
              <a:ln>
                <a:noFill/>
              </a:ln>
              <a:solidFill>
                <a:srgbClr val="414141"/>
              </a:solidFill>
              <a:effectLst/>
              <a:uLnTx/>
              <a:uFillTx/>
              <a:latin typeface="Arial" panose="020B0604020202020204" pitchFamily="34" charset="0"/>
              <a:ea typeface="ＭＳ Ｐゴシック" panose="020B0600070205080204" pitchFamily="34" charset="-128"/>
              <a:cs typeface="+mn-cs"/>
            </a:endParaRPr>
          </a:p>
          <a:p>
            <a:pPr marL="285750" marR="0" lvl="0" indent="-285750" algn="l" defTabSz="914400" rtl="0" eaLnBrk="0" fontAlgn="auto" latinLnBrk="0" hangingPunct="0">
              <a:lnSpc>
                <a:spcPct val="100000"/>
              </a:lnSpc>
              <a:spcBef>
                <a:spcPts val="0"/>
              </a:spcBef>
              <a:spcAft>
                <a:spcPts val="0"/>
              </a:spcAft>
              <a:buClrTx/>
              <a:buSzTx/>
              <a:buFontTx/>
              <a:buNone/>
              <a:tabLst/>
              <a:defRPr/>
            </a:pPr>
            <a:endParaRPr kumimoji="0" lang="da-DK" sz="2800" b="0" i="0" u="none" strike="noStrike" kern="1200" cap="none" spc="0" normalizeH="0" baseline="0" noProof="0" dirty="0">
              <a:ln>
                <a:noFill/>
              </a:ln>
              <a:solidFill>
                <a:srgbClr val="414141"/>
              </a:solidFill>
              <a:effectLst/>
              <a:uLnTx/>
              <a:uFillTx/>
              <a:latin typeface="Arial" panose="020B0604020202020204" pitchFamily="34" charset="0"/>
              <a:ea typeface="ＭＳ Ｐゴシック" panose="020B0600070205080204" pitchFamily="34" charset="-128"/>
              <a:cs typeface="+mn-cs"/>
            </a:endParaRPr>
          </a:p>
          <a:p>
            <a:pPr marL="285750" marR="0" lvl="0" indent="-285750" algn="l" defTabSz="914400" rtl="0" eaLnBrk="0" fontAlgn="auto" latinLnBrk="0" hangingPunct="0">
              <a:lnSpc>
                <a:spcPct val="100000"/>
              </a:lnSpc>
              <a:spcBef>
                <a:spcPts val="0"/>
              </a:spcBef>
              <a:spcAft>
                <a:spcPts val="0"/>
              </a:spcAft>
              <a:buClrTx/>
              <a:buSzTx/>
              <a:buFontTx/>
              <a:buNone/>
              <a:tabLst/>
              <a:defRPr/>
            </a:pPr>
            <a:endParaRPr kumimoji="0" lang="da-DK" sz="2800" b="0" i="0" u="none" strike="noStrike" kern="1200" cap="none" spc="0" normalizeH="0" baseline="0" noProof="0" dirty="0">
              <a:ln>
                <a:noFill/>
              </a:ln>
              <a:solidFill>
                <a:srgbClr val="414141"/>
              </a:solidFill>
              <a:effectLst/>
              <a:uLnTx/>
              <a:uFillTx/>
              <a:latin typeface="Arial" panose="020B0604020202020204" pitchFamily="34" charset="0"/>
              <a:ea typeface="ＭＳ Ｐゴシック" panose="020B0600070205080204" pitchFamily="34" charset="-128"/>
              <a:cs typeface="+mn-cs"/>
            </a:endParaRPr>
          </a:p>
          <a:p>
            <a:pPr marL="285750" marR="0" lvl="0" indent="-285750" algn="l" defTabSz="914400" rtl="0" eaLnBrk="0" fontAlgn="auto" latinLnBrk="0" hangingPunct="0">
              <a:lnSpc>
                <a:spcPct val="100000"/>
              </a:lnSpc>
              <a:spcBef>
                <a:spcPts val="0"/>
              </a:spcBef>
              <a:spcAft>
                <a:spcPts val="0"/>
              </a:spcAft>
              <a:buClrTx/>
              <a:buSzTx/>
              <a:buFontTx/>
              <a:buNone/>
              <a:tabLst/>
              <a:defRPr/>
            </a:pPr>
            <a:endParaRPr kumimoji="0" lang="da-DK" sz="2800" b="0" i="0" u="none" strike="noStrike" kern="1200" cap="none" spc="0" normalizeH="0" baseline="0" noProof="0" dirty="0">
              <a:ln>
                <a:noFill/>
              </a:ln>
              <a:solidFill>
                <a:srgbClr val="414141"/>
              </a:solidFill>
              <a:effectLst/>
              <a:uLnTx/>
              <a:uFillTx/>
              <a:latin typeface="Arial" panose="020B0604020202020204" pitchFamily="34" charset="0"/>
              <a:ea typeface="ＭＳ Ｐゴシック" panose="020B0600070205080204" pitchFamily="34" charset="-128"/>
              <a:cs typeface="+mn-cs"/>
            </a:endParaRPr>
          </a:p>
          <a:p>
            <a:pPr marL="285750" marR="0" lvl="0" indent="-285750" algn="l" defTabSz="914400" rtl="0" eaLnBrk="0" fontAlgn="auto" latinLnBrk="0" hangingPunct="0">
              <a:lnSpc>
                <a:spcPct val="100000"/>
              </a:lnSpc>
              <a:spcBef>
                <a:spcPts val="0"/>
              </a:spcBef>
              <a:spcAft>
                <a:spcPts val="0"/>
              </a:spcAft>
              <a:buClrTx/>
              <a:buSzTx/>
              <a:buFontTx/>
              <a:buNone/>
              <a:tabLst/>
              <a:defRPr/>
            </a:pPr>
            <a:endParaRPr kumimoji="0" lang="da-DK" sz="2800" b="0" i="0" u="none" strike="noStrike" kern="1200" cap="none" spc="0" normalizeH="0" baseline="0" noProof="0" dirty="0">
              <a:ln>
                <a:noFill/>
              </a:ln>
              <a:solidFill>
                <a:srgbClr val="414141"/>
              </a:solidFill>
              <a:effectLst/>
              <a:uLnTx/>
              <a:uFillTx/>
              <a:latin typeface="Arial" panose="020B0604020202020204" pitchFamily="34" charset="0"/>
              <a:ea typeface="ＭＳ Ｐゴシック" panose="020B0600070205080204" pitchFamily="34" charset="-128"/>
              <a:cs typeface="+mn-cs"/>
            </a:endParaRPr>
          </a:p>
          <a:p>
            <a:pPr marL="285750" marR="0" lvl="0" indent="-285750" algn="l" defTabSz="914400" rtl="0" eaLnBrk="0" fontAlgn="auto" latinLnBrk="0" hangingPunct="0">
              <a:lnSpc>
                <a:spcPct val="100000"/>
              </a:lnSpc>
              <a:spcBef>
                <a:spcPts val="0"/>
              </a:spcBef>
              <a:spcAft>
                <a:spcPts val="0"/>
              </a:spcAft>
              <a:buClrTx/>
              <a:buSzTx/>
              <a:buFontTx/>
              <a:buNone/>
              <a:tabLst/>
              <a:defRPr/>
            </a:pPr>
            <a:endParaRPr kumimoji="0" lang="da-DK" sz="2800" b="0" i="0" u="none" strike="noStrike" kern="1200" cap="none" spc="0" normalizeH="0" baseline="0" noProof="0" dirty="0">
              <a:ln>
                <a:noFill/>
              </a:ln>
              <a:solidFill>
                <a:srgbClr val="414141"/>
              </a:solidFill>
              <a:effectLst/>
              <a:uLnTx/>
              <a:uFillTx/>
              <a:latin typeface="Arial" panose="020B0604020202020204" pitchFamily="34" charset="0"/>
              <a:ea typeface="ＭＳ Ｐゴシック" panose="020B0600070205080204" pitchFamily="34" charset="-128"/>
              <a:cs typeface="+mn-cs"/>
            </a:endParaRPr>
          </a:p>
          <a:p>
            <a:pPr marL="285750" marR="0" lvl="0" indent="-285750" algn="l" defTabSz="914400" rtl="0" eaLnBrk="0" fontAlgn="auto" latinLnBrk="0" hangingPunct="0">
              <a:lnSpc>
                <a:spcPct val="100000"/>
              </a:lnSpc>
              <a:spcBef>
                <a:spcPts val="0"/>
              </a:spcBef>
              <a:spcAft>
                <a:spcPts val="0"/>
              </a:spcAft>
              <a:buClrTx/>
              <a:buSzTx/>
              <a:buFontTx/>
              <a:buNone/>
              <a:tabLst/>
              <a:defRPr/>
            </a:pPr>
            <a:r>
              <a:rPr kumimoji="0" lang="da-DK" sz="2800" b="0" i="0" u="none" strike="noStrike" kern="1200" cap="none" spc="0" normalizeH="0" baseline="0" noProof="0" dirty="0">
                <a:ln>
                  <a:noFill/>
                </a:ln>
                <a:solidFill>
                  <a:srgbClr val="414141"/>
                </a:solidFill>
                <a:effectLst/>
                <a:uLnTx/>
                <a:uFillTx/>
                <a:latin typeface="Arial" panose="020B0604020202020204" pitchFamily="34" charset="0"/>
                <a:ea typeface="ＭＳ Ｐゴシック" panose="020B0600070205080204" pitchFamily="34" charset="-128"/>
                <a:cs typeface="+mn-cs"/>
                <a:hlinkClick r:id="rId3"/>
              </a:rPr>
              <a:t>https://www.weforum.org/agenda/2016/03/21st-century-skills-future-jobs-students/</a:t>
            </a:r>
            <a:r>
              <a:rPr kumimoji="0" lang="da-DK" sz="2800" b="0" i="0" u="none" strike="noStrike" kern="1200" cap="none" spc="0" normalizeH="0" baseline="0" noProof="0" dirty="0">
                <a:ln>
                  <a:noFill/>
                </a:ln>
                <a:solidFill>
                  <a:srgbClr val="414141"/>
                </a:solidFill>
                <a:effectLst/>
                <a:uLnTx/>
                <a:uFillTx/>
                <a:latin typeface="Arial" panose="020B0604020202020204" pitchFamily="34" charset="0"/>
                <a:ea typeface="ＭＳ Ｐゴシック" panose="020B0600070205080204" pitchFamily="34" charset="-128"/>
                <a:cs typeface="+mn-cs"/>
              </a:rPr>
              <a:t> </a:t>
            </a:r>
          </a:p>
          <a:p>
            <a:pPr marL="285750" marR="0" lvl="0" indent="-285750" algn="l" defTabSz="914400" rtl="0" eaLnBrk="0" fontAlgn="auto" latinLnBrk="0" hangingPunct="0">
              <a:lnSpc>
                <a:spcPct val="100000"/>
              </a:lnSpc>
              <a:spcBef>
                <a:spcPts val="0"/>
              </a:spcBef>
              <a:spcAft>
                <a:spcPts val="0"/>
              </a:spcAft>
              <a:buClrTx/>
              <a:buSzTx/>
              <a:buFontTx/>
              <a:buNone/>
              <a:tabLst/>
              <a:defRPr/>
            </a:pPr>
            <a:endParaRPr kumimoji="0" lang="da-DK" sz="2800" b="0" i="0" u="none" strike="noStrike" kern="1200" cap="none" spc="0" normalizeH="0" baseline="0" noProof="0" dirty="0">
              <a:ln>
                <a:noFill/>
              </a:ln>
              <a:solidFill>
                <a:srgbClr val="414141"/>
              </a:solidFill>
              <a:effectLst/>
              <a:uLnTx/>
              <a:uFillTx/>
              <a:latin typeface="Arial" panose="020B0604020202020204" pitchFamily="34" charset="0"/>
              <a:ea typeface="ＭＳ Ｐゴシック" panose="020B0600070205080204" pitchFamily="34" charset="-128"/>
              <a:cs typeface="+mn-cs"/>
            </a:endParaRPr>
          </a:p>
          <a:p>
            <a:pPr marL="285750" marR="0" lvl="0" indent="-285750" algn="l" defTabSz="914400" rtl="0" eaLnBrk="0" fontAlgn="auto" latinLnBrk="0" hangingPunct="0">
              <a:lnSpc>
                <a:spcPct val="100000"/>
              </a:lnSpc>
              <a:spcBef>
                <a:spcPts val="0"/>
              </a:spcBef>
              <a:spcAft>
                <a:spcPts val="0"/>
              </a:spcAft>
              <a:buClrTx/>
              <a:buSzTx/>
              <a:buFontTx/>
              <a:buNone/>
              <a:tabLst/>
              <a:defRPr/>
            </a:pPr>
            <a:endParaRPr kumimoji="0" lang="da-DK" altLang="da-DK" sz="2800" b="0" i="0" u="none" strike="noStrike" kern="1200" cap="none" spc="0" normalizeH="0" baseline="0" noProof="0" dirty="0">
              <a:ln>
                <a:noFill/>
              </a:ln>
              <a:solidFill>
                <a:srgbClr val="414141"/>
              </a:solidFill>
              <a:effectLst/>
              <a:uLnTx/>
              <a:uFillTx/>
              <a:latin typeface="VIA Type Office"/>
              <a:ea typeface="ＭＳ Ｐゴシック" panose="020B0600070205080204" pitchFamily="34" charset="-128"/>
              <a:cs typeface="+mn-cs"/>
            </a:endParaRPr>
          </a:p>
          <a:p>
            <a:pPr marL="285750" marR="0" lvl="0" indent="-285750" algn="l" defTabSz="914400" rtl="0" eaLnBrk="0" fontAlgn="auto" latinLnBrk="0" hangingPunct="0">
              <a:lnSpc>
                <a:spcPct val="100000"/>
              </a:lnSpc>
              <a:spcBef>
                <a:spcPts val="0"/>
              </a:spcBef>
              <a:spcAft>
                <a:spcPts val="0"/>
              </a:spcAft>
              <a:buClrTx/>
              <a:buSzTx/>
              <a:buFontTx/>
              <a:buNone/>
              <a:tabLst/>
              <a:defRPr/>
            </a:pPr>
            <a:endParaRPr kumimoji="0" lang="en-US" altLang="da-DK" sz="2800" b="0" i="0" u="none" strike="noStrike" kern="1200" cap="none" spc="0" normalizeH="0" baseline="0" noProof="0" dirty="0">
              <a:ln>
                <a:noFill/>
              </a:ln>
              <a:solidFill>
                <a:srgbClr val="414141"/>
              </a:solidFill>
              <a:effectLst/>
              <a:uLnTx/>
              <a:uFillTx/>
              <a:latin typeface="VIA Type Office"/>
              <a:ea typeface="ＭＳ Ｐゴシック" panose="020B0600070205080204" pitchFamily="34" charset="-128"/>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da-DK" sz="2800" b="0" i="0" u="none" strike="noStrike" kern="1200" cap="none" spc="0" normalizeH="0" baseline="0" noProof="0" dirty="0">
              <a:ln>
                <a:noFill/>
              </a:ln>
              <a:solidFill>
                <a:srgbClr val="414141"/>
              </a:solidFill>
              <a:effectLst/>
              <a:uLnTx/>
              <a:uFillTx/>
              <a:latin typeface="VIA Type Office"/>
              <a:ea typeface="ＭＳ Ｐゴシック" panose="020B0600070205080204" pitchFamily="34" charset="-128"/>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da-DK" sz="2800" b="0" i="0" u="none" strike="noStrike" kern="1200" cap="none" spc="0" normalizeH="0" baseline="0" noProof="0" dirty="0">
              <a:ln>
                <a:noFill/>
              </a:ln>
              <a:solidFill>
                <a:srgbClr val="414141"/>
              </a:solidFill>
              <a:effectLst/>
              <a:uLnTx/>
              <a:uFillTx/>
              <a:latin typeface="VIA Type Office"/>
              <a:ea typeface="ＭＳ Ｐゴシック" panose="020B0600070205080204" pitchFamily="34" charset="-128"/>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da-DK" sz="2800" b="0" i="0" u="none" strike="noStrike" kern="1200" cap="none" spc="0" normalizeH="0" baseline="0" noProof="0" dirty="0">
              <a:ln>
                <a:noFill/>
              </a:ln>
              <a:solidFill>
                <a:srgbClr val="414141"/>
              </a:solidFill>
              <a:effectLst/>
              <a:uLnTx/>
              <a:uFillTx/>
              <a:latin typeface="VIA Type Office"/>
              <a:ea typeface="ＭＳ Ｐゴシック" panose="020B0600070205080204" pitchFamily="34" charset="-128"/>
              <a:cs typeface="+mn-cs"/>
            </a:endParaRPr>
          </a:p>
        </p:txBody>
      </p:sp>
      <p:sp>
        <p:nvSpPr>
          <p:cNvPr id="410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AF2B25D-02A0-4A6B-848F-F88F1C6F1D73}" type="slidenum">
              <a:rPr kumimoji="0" lang="da-DK" altLang="da-DK" sz="800" b="0" i="0" u="none" strike="noStrike" kern="1200" cap="none" spc="0" normalizeH="0" baseline="0" noProof="0">
                <a:ln>
                  <a:noFill/>
                </a:ln>
                <a:solidFill>
                  <a:srgbClr val="414141"/>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da-DK" altLang="da-DK" sz="800" b="0" i="0" u="none" strike="noStrike" kern="1200" cap="none" spc="0" normalizeH="0" baseline="0" noProof="0">
              <a:ln>
                <a:noFill/>
              </a:ln>
              <a:solidFill>
                <a:srgbClr val="414141"/>
              </a:solidFill>
              <a:effectLst/>
              <a:uLnTx/>
              <a:uFillTx/>
              <a:latin typeface="Arial" panose="020B0604020202020204" pitchFamily="34" charset="0"/>
              <a:ea typeface="ＭＳ Ｐゴシック" panose="020B0600070205080204" pitchFamily="34" charset="-128"/>
              <a:cs typeface="+mn-cs"/>
            </a:endParaRPr>
          </a:p>
        </p:txBody>
      </p:sp>
      <p:sp>
        <p:nvSpPr>
          <p:cNvPr id="4" name="Pladsholder til tekst 3"/>
          <p:cNvSpPr>
            <a:spLocks noGrp="1"/>
          </p:cNvSpPr>
          <p:nvPr>
            <p:ph type="body" sz="quarter" idx="14"/>
          </p:nvPr>
        </p:nvSpPr>
        <p:spPr/>
        <p:txBody>
          <a:bodyPr/>
          <a:lstStyle/>
          <a:p>
            <a:endParaRPr lang="da-DK"/>
          </a:p>
        </p:txBody>
      </p:sp>
      <p:pic>
        <p:nvPicPr>
          <p:cNvPr id="4098" name="Picture 2" desc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6350" y="-26008013"/>
            <a:ext cx="7010400" cy="53435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750" y="-25855613"/>
            <a:ext cx="7010400" cy="534352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emergingedtech.com/wp/wp-content/uploads/2015/12/WEF-21st-Century-Lifelong-Learnin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12" y="0"/>
            <a:ext cx="9180512" cy="68853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4577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755650" y="476250"/>
            <a:ext cx="69517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altLang="da-DK" sz="4000" b="0" i="0" u="none" strike="noStrike" kern="1200" cap="none" spc="-250" normalizeH="0" baseline="0" noProof="0" dirty="0" err="1">
                <a:ln>
                  <a:noFill/>
                </a:ln>
                <a:solidFill>
                  <a:prstClr val="white"/>
                </a:solidFill>
                <a:effectLst/>
                <a:uLnTx/>
                <a:uFillTx/>
                <a:latin typeface="VIA Type Office" panose="02000503000000020004" pitchFamily="2" charset="0"/>
                <a:ea typeface="ＭＳ Ｐゴシック" panose="020B0600070205080204" pitchFamily="34" charset="-128"/>
                <a:cs typeface="+mn-cs"/>
              </a:rPr>
              <a:t>What</a:t>
            </a:r>
            <a:r>
              <a:rPr kumimoji="0" lang="da-DK" altLang="da-DK" sz="4000" b="0" i="0" u="none" strike="noStrike" kern="1200" cap="none" spc="-250" normalizeH="0" baseline="0" noProof="0" dirty="0">
                <a:ln>
                  <a:noFill/>
                </a:ln>
                <a:solidFill>
                  <a:prstClr val="white"/>
                </a:solidFill>
                <a:effectLst/>
                <a:uLnTx/>
                <a:uFillTx/>
                <a:latin typeface="VIA Type Office" panose="02000503000000020004" pitchFamily="2" charset="0"/>
                <a:ea typeface="ＭＳ Ｐゴシック" panose="020B0600070205080204" pitchFamily="34" charset="-128"/>
                <a:cs typeface="+mn-cs"/>
              </a:rPr>
              <a:t> is </a:t>
            </a:r>
            <a:r>
              <a:rPr kumimoji="0" lang="da-DK" altLang="da-DK" sz="4000" b="0" i="0" u="none" strike="noStrike" kern="1200" cap="none" spc="-250" normalizeH="0" baseline="0" noProof="0" dirty="0" err="1">
                <a:ln>
                  <a:noFill/>
                </a:ln>
                <a:solidFill>
                  <a:prstClr val="white"/>
                </a:solidFill>
                <a:effectLst/>
                <a:uLnTx/>
                <a:uFillTx/>
                <a:latin typeface="VIA Type Office" panose="02000503000000020004" pitchFamily="2" charset="0"/>
                <a:ea typeface="ＭＳ Ｐゴシック" panose="020B0600070205080204" pitchFamily="34" charset="-128"/>
                <a:cs typeface="+mn-cs"/>
              </a:rPr>
              <a:t>creativity</a:t>
            </a:r>
            <a:r>
              <a:rPr kumimoji="0" lang="da-DK" altLang="da-DK" sz="4000" b="0" i="0" u="none" strike="noStrike" kern="1200" cap="none" spc="-250" normalizeH="0" baseline="0" noProof="0" dirty="0">
                <a:ln>
                  <a:noFill/>
                </a:ln>
                <a:solidFill>
                  <a:prstClr val="white"/>
                </a:solidFill>
                <a:effectLst/>
                <a:uLnTx/>
                <a:uFillTx/>
                <a:latin typeface="VIA Type Office" panose="02000503000000020004" pitchFamily="2" charset="0"/>
                <a:ea typeface="ＭＳ Ｐゴシック" panose="020B0600070205080204" pitchFamily="34" charset="-128"/>
                <a:cs typeface="+mn-cs"/>
              </a:rPr>
              <a:t>? Solomon </a:t>
            </a:r>
            <a:r>
              <a:rPr kumimoji="0" lang="da-DK" altLang="da-DK" sz="4000" b="0" i="0" u="none" strike="noStrike" kern="1200" cap="none" spc="-250" normalizeH="0" baseline="0" noProof="0" dirty="0" err="1">
                <a:ln>
                  <a:noFill/>
                </a:ln>
                <a:solidFill>
                  <a:prstClr val="white"/>
                </a:solidFill>
                <a:effectLst/>
                <a:uLnTx/>
                <a:uFillTx/>
                <a:latin typeface="VIA Type Office" panose="02000503000000020004" pitchFamily="2" charset="0"/>
                <a:ea typeface="ＭＳ Ｐゴシック" panose="020B0600070205080204" pitchFamily="34" charset="-128"/>
                <a:cs typeface="+mn-cs"/>
              </a:rPr>
              <a:t>Asch</a:t>
            </a:r>
            <a:endParaRPr kumimoji="0" lang="en-US" altLang="da-DK" sz="4000" b="0" i="0" u="none" strike="noStrike" kern="1200" cap="none" spc="-250" normalizeH="0" baseline="0" noProof="0" dirty="0">
              <a:ln>
                <a:noFill/>
              </a:ln>
              <a:solidFill>
                <a:prstClr val="white"/>
              </a:solidFill>
              <a:effectLst/>
              <a:uLnTx/>
              <a:uFillTx/>
              <a:latin typeface="VIA Type Office" panose="02000503000000020004" pitchFamily="2" charset="0"/>
              <a:ea typeface="ＭＳ Ｐゴシック" panose="020B0600070205080204" pitchFamily="34" charset="-128"/>
              <a:cs typeface="+mn-cs"/>
            </a:endParaRPr>
          </a:p>
        </p:txBody>
      </p:sp>
      <p:pic>
        <p:nvPicPr>
          <p:cNvPr id="2050" name="Picture 2" descr="The Asch Line Study – A Conformity Experiment - Practical Psychology">
            <a:extLst>
              <a:ext uri="{FF2B5EF4-FFF2-40B4-BE49-F238E27FC236}">
                <a16:creationId xmlns:a16="http://schemas.microsoft.com/office/drawing/2014/main" id="{27870251-DBC5-4E04-AEBC-3164A6E031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1978360"/>
            <a:ext cx="3779996" cy="378525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olomon Asch (@SoloAsch1907) | Twitter">
            <a:hlinkClick r:id="rId4"/>
            <a:extLst>
              <a:ext uri="{FF2B5EF4-FFF2-40B4-BE49-F238E27FC236}">
                <a16:creationId xmlns:a16="http://schemas.microsoft.com/office/drawing/2014/main" id="{0513C844-A219-431C-A43B-EAE61B0D61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197836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574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755650" y="476250"/>
            <a:ext cx="38635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altLang="da-DK" sz="4000" b="0" i="0" u="none" strike="noStrike" kern="1200" cap="none" spc="-250" normalizeH="0" baseline="0" noProof="0" dirty="0" err="1">
                <a:ln>
                  <a:noFill/>
                </a:ln>
                <a:solidFill>
                  <a:srgbClr val="414141"/>
                </a:solidFill>
                <a:effectLst/>
                <a:uLnTx/>
                <a:uFillTx/>
                <a:latin typeface="VIA Type Office" panose="02000503000000020004" pitchFamily="2" charset="0"/>
                <a:ea typeface="ＭＳ Ｐゴシック" panose="020B0600070205080204" pitchFamily="34" charset="-128"/>
                <a:cs typeface="+mn-cs"/>
              </a:rPr>
              <a:t>What</a:t>
            </a:r>
            <a:r>
              <a:rPr kumimoji="0" lang="da-DK" altLang="da-DK" sz="4000" b="0" i="0" u="none" strike="noStrike" kern="1200" cap="none" spc="-250" normalizeH="0" baseline="0" noProof="0" dirty="0">
                <a:ln>
                  <a:noFill/>
                </a:ln>
                <a:solidFill>
                  <a:srgbClr val="414141"/>
                </a:solidFill>
                <a:effectLst/>
                <a:uLnTx/>
                <a:uFillTx/>
                <a:latin typeface="VIA Type Office" panose="02000503000000020004" pitchFamily="2" charset="0"/>
                <a:ea typeface="ＭＳ Ｐゴシック" panose="020B0600070205080204" pitchFamily="34" charset="-128"/>
                <a:cs typeface="+mn-cs"/>
              </a:rPr>
              <a:t> is </a:t>
            </a:r>
            <a:r>
              <a:rPr kumimoji="0" lang="da-DK" altLang="da-DK" sz="4000" b="0" i="0" u="none" strike="noStrike" kern="1200" cap="none" spc="-250" normalizeH="0" baseline="0" noProof="0" dirty="0" err="1">
                <a:ln>
                  <a:noFill/>
                </a:ln>
                <a:solidFill>
                  <a:srgbClr val="414141"/>
                </a:solidFill>
                <a:effectLst/>
                <a:uLnTx/>
                <a:uFillTx/>
                <a:latin typeface="VIA Type Office" panose="02000503000000020004" pitchFamily="2" charset="0"/>
                <a:ea typeface="ＭＳ Ｐゴシック" panose="020B0600070205080204" pitchFamily="34" charset="-128"/>
                <a:cs typeface="+mn-cs"/>
              </a:rPr>
              <a:t>creativity</a:t>
            </a:r>
            <a:r>
              <a:rPr kumimoji="0" lang="da-DK" altLang="da-DK" sz="4000" b="0" i="0" u="none" strike="noStrike" kern="1200" cap="none" spc="-250" normalizeH="0" baseline="0" noProof="0" dirty="0">
                <a:ln>
                  <a:noFill/>
                </a:ln>
                <a:solidFill>
                  <a:srgbClr val="414141"/>
                </a:solidFill>
                <a:effectLst/>
                <a:uLnTx/>
                <a:uFillTx/>
                <a:latin typeface="VIA Type Office" panose="02000503000000020004" pitchFamily="2" charset="0"/>
                <a:ea typeface="ＭＳ Ｐゴシック" panose="020B0600070205080204" pitchFamily="34" charset="-128"/>
                <a:cs typeface="+mn-cs"/>
              </a:rPr>
              <a:t>?</a:t>
            </a:r>
            <a:endParaRPr kumimoji="0" lang="en-US" altLang="da-DK" sz="4000" b="0" i="0" u="none" strike="noStrike" kern="1200" cap="none" spc="-250" normalizeH="0" baseline="0" noProof="0" dirty="0">
              <a:ln>
                <a:noFill/>
              </a:ln>
              <a:solidFill>
                <a:srgbClr val="414141"/>
              </a:solidFill>
              <a:effectLst/>
              <a:uLnTx/>
              <a:uFillTx/>
              <a:latin typeface="VIA Type Office" panose="02000503000000020004" pitchFamily="2" charset="0"/>
              <a:ea typeface="ＭＳ Ｐゴシック" panose="020B0600070205080204" pitchFamily="34" charset="-128"/>
              <a:cs typeface="+mn-cs"/>
            </a:endParaRPr>
          </a:p>
        </p:txBody>
      </p:sp>
      <p:sp>
        <p:nvSpPr>
          <p:cNvPr id="17412" name="TextBox 3"/>
          <p:cNvSpPr txBox="1">
            <a:spLocks noChangeArrowheads="1"/>
          </p:cNvSpPr>
          <p:nvPr/>
        </p:nvSpPr>
        <p:spPr bwMode="auto">
          <a:xfrm>
            <a:off x="827088" y="1268760"/>
            <a:ext cx="7993384"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8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2800" b="0" i="0"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34" charset="-128"/>
                <a:cs typeface="+mn-cs"/>
              </a:rPr>
              <a:t>Impulse</a:t>
            </a:r>
            <a:r>
              <a:rPr kumimoji="0" lang="da-DK" sz="28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mn-cs"/>
              </a:rPr>
              <a:t> </a:t>
            </a:r>
            <a:r>
              <a:rPr kumimoji="0" lang="da-DK" sz="2800" b="0" i="0"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34" charset="-128"/>
                <a:cs typeface="+mn-cs"/>
              </a:rPr>
              <a:t>control</a:t>
            </a:r>
            <a:r>
              <a:rPr kumimoji="0" lang="da-DK" sz="28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mn-cs"/>
              </a:rPr>
              <a:t> </a:t>
            </a:r>
            <a:r>
              <a:rPr kumimoji="0" lang="da-DK" sz="2800" b="0" i="0" u="none" strike="noStrike" kern="1200" cap="none" spc="0" normalizeH="0" baseline="0" noProof="0" dirty="0">
                <a:ln>
                  <a:noFill/>
                </a:ln>
                <a:solidFill>
                  <a:srgbClr val="414141"/>
                </a:solidFill>
                <a:effectLst/>
                <a:uLnTx/>
                <a:uFillTx/>
                <a:latin typeface="Arial" panose="020B0604020202020204" pitchFamily="34" charset="0"/>
                <a:ea typeface="ＭＳ Ｐゴシック" panose="020B0600070205080204" pitchFamily="34" charset="-128"/>
                <a:cs typeface="+mn-cs"/>
              </a:rPr>
              <a:t>- </a:t>
            </a:r>
            <a:r>
              <a:rPr kumimoji="0" lang="da-DK" sz="2800" b="0" i="0" u="none" strike="noStrike" kern="1200" cap="none" spc="0" normalizeH="0" baseline="0" noProof="0" dirty="0" err="1">
                <a:ln>
                  <a:noFill/>
                </a:ln>
                <a:solidFill>
                  <a:srgbClr val="414141"/>
                </a:solidFill>
                <a:effectLst/>
                <a:uLnTx/>
                <a:uFillTx/>
                <a:latin typeface="Arial" panose="020B0604020202020204" pitchFamily="34" charset="0"/>
                <a:ea typeface="ＭＳ Ｐゴシック" panose="020B0600070205080204" pitchFamily="34" charset="-128"/>
                <a:cs typeface="+mn-cs"/>
              </a:rPr>
              <a:t>filtering</a:t>
            </a:r>
            <a:r>
              <a:rPr kumimoji="0" lang="da-DK" sz="2800" b="0" i="0" u="none" strike="noStrike" kern="1200" cap="none" spc="0" normalizeH="0" baseline="0" noProof="0" dirty="0">
                <a:ln>
                  <a:noFill/>
                </a:ln>
                <a:solidFill>
                  <a:srgbClr val="414141"/>
                </a:solidFill>
                <a:effectLst/>
                <a:uLnTx/>
                <a:uFillTx/>
                <a:latin typeface="Arial" panose="020B0604020202020204" pitchFamily="34" charset="0"/>
                <a:ea typeface="ＭＳ Ｐゴシック" panose="020B0600070205080204" pitchFamily="34" charset="-128"/>
                <a:cs typeface="+mn-cs"/>
              </a:rPr>
              <a:t> and </a:t>
            </a:r>
            <a:r>
              <a:rPr kumimoji="0" lang="da-DK" sz="2800" b="0" i="0" u="none" strike="noStrike" kern="1200" cap="none" spc="0" normalizeH="0" baseline="0" noProof="0" dirty="0" err="1">
                <a:ln>
                  <a:noFill/>
                </a:ln>
                <a:solidFill>
                  <a:srgbClr val="414141"/>
                </a:solidFill>
                <a:effectLst/>
                <a:uLnTx/>
                <a:uFillTx/>
                <a:latin typeface="Arial" panose="020B0604020202020204" pitchFamily="34" charset="0"/>
                <a:ea typeface="ＭＳ Ｐゴシック" panose="020B0600070205080204" pitchFamily="34" charset="-128"/>
                <a:cs typeface="+mn-cs"/>
              </a:rPr>
              <a:t>preventing</a:t>
            </a:r>
            <a:r>
              <a:rPr kumimoji="0" lang="da-DK" sz="2800" b="0" i="0" u="none" strike="noStrike" kern="1200" cap="none" spc="0" normalizeH="0" baseline="0" noProof="0" dirty="0">
                <a:ln>
                  <a:noFill/>
                </a:ln>
                <a:solidFill>
                  <a:srgbClr val="414141"/>
                </a:solidFill>
                <a:effectLst/>
                <a:uLnTx/>
                <a:uFillTx/>
                <a:latin typeface="Arial" panose="020B0604020202020204" pitchFamily="34" charset="0"/>
                <a:ea typeface="ＭＳ Ｐゴシック" panose="020B0600070205080204" pitchFamily="34" charset="-128"/>
                <a:cs typeface="+mn-cs"/>
              </a:rPr>
              <a:t> </a:t>
            </a:r>
            <a:r>
              <a:rPr kumimoji="0" lang="da-DK" sz="2800" b="0" i="0" u="none" strike="noStrike" kern="1200" cap="none" spc="0" normalizeH="0" baseline="0" noProof="0" dirty="0" err="1">
                <a:ln>
                  <a:noFill/>
                </a:ln>
                <a:solidFill>
                  <a:srgbClr val="414141"/>
                </a:solidFill>
                <a:effectLst/>
                <a:uLnTx/>
                <a:uFillTx/>
                <a:latin typeface="Arial" panose="020B0604020202020204" pitchFamily="34" charset="0"/>
                <a:ea typeface="ＭＳ Ｐゴシック" panose="020B0600070205080204" pitchFamily="34" charset="-128"/>
                <a:cs typeface="+mn-cs"/>
              </a:rPr>
              <a:t>ideas</a:t>
            </a:r>
            <a:r>
              <a:rPr kumimoji="0" lang="da-DK" sz="2800" b="0" i="0" u="none" strike="noStrike" kern="1200" cap="none" spc="0" normalizeH="0" baseline="0" noProof="0" dirty="0">
                <a:ln>
                  <a:noFill/>
                </a:ln>
                <a:solidFill>
                  <a:srgbClr val="414141"/>
                </a:solidFill>
                <a:effectLst/>
                <a:uLnTx/>
                <a:uFillTx/>
                <a:latin typeface="Arial" panose="020B0604020202020204" pitchFamily="34" charset="0"/>
                <a:ea typeface="ＭＳ Ｐゴシック" panose="020B0600070205080204" pitchFamily="34" charset="-128"/>
                <a:cs typeface="+mn-cs"/>
              </a:rPr>
              <a:t> from </a:t>
            </a:r>
            <a:r>
              <a:rPr kumimoji="0" lang="da-DK" sz="2800" b="0" i="0" u="none" strike="noStrike" kern="1200" cap="none" spc="0" normalizeH="0" baseline="0" noProof="0" dirty="0" err="1">
                <a:ln>
                  <a:noFill/>
                </a:ln>
                <a:solidFill>
                  <a:srgbClr val="414141"/>
                </a:solidFill>
                <a:effectLst/>
                <a:uLnTx/>
                <a:uFillTx/>
                <a:latin typeface="Arial" panose="020B0604020202020204" pitchFamily="34" charset="0"/>
                <a:ea typeface="ＭＳ Ｐゴシック" panose="020B0600070205080204" pitchFamily="34" charset="-128"/>
                <a:cs typeface="+mn-cs"/>
              </a:rPr>
              <a:t>surfacing</a:t>
            </a:r>
            <a:r>
              <a:rPr kumimoji="0" lang="da-DK" sz="2800" b="0" i="0" u="none" strike="noStrike" kern="1200" cap="none" spc="0" normalizeH="0" baseline="0" noProof="0" dirty="0">
                <a:ln>
                  <a:noFill/>
                </a:ln>
                <a:solidFill>
                  <a:srgbClr val="414141"/>
                </a:solidFill>
                <a:effectLst/>
                <a:uLnTx/>
                <a:uFillTx/>
                <a:latin typeface="Arial" panose="020B0604020202020204" pitchFamily="34" charset="0"/>
                <a:ea typeface="ＭＳ Ｐゴシック" panose="020B0600070205080204" pitchFamily="34"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414141"/>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414141"/>
                </a:solidFill>
                <a:effectLst/>
                <a:uLnTx/>
                <a:uFillTx/>
                <a:latin typeface="Arial" panose="020B0604020202020204" pitchFamily="34" charset="0"/>
                <a:ea typeface="ＭＳ Ｐゴシック" panose="020B0600070205080204" pitchFamily="34" charset="-128"/>
                <a:cs typeface="+mn-cs"/>
              </a:rPr>
              <a:t>According to Martindale, the frontal lobe is responsible for the </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mn-cs"/>
              </a:rPr>
              <a:t>inhibition of creative behavior</a:t>
            </a:r>
            <a:r>
              <a:rPr kumimoji="0" lang="en-US" sz="2800" b="0" i="0" u="none" strike="noStrike" kern="1200" cap="none" spc="0" normalizeH="0" baseline="0" noProof="0" dirty="0">
                <a:ln>
                  <a:noFill/>
                </a:ln>
                <a:solidFill>
                  <a:srgbClr val="414141"/>
                </a:solidFill>
                <a:effectLst/>
                <a:uLnTx/>
                <a:uFillTx/>
                <a:latin typeface="Arial" panose="020B0604020202020204" pitchFamily="34" charset="0"/>
                <a:ea typeface="ＭＳ Ｐゴシック" panose="020B0600070205080204" pitchFamily="34" charset="-128"/>
                <a:cs typeface="+mn-cs"/>
              </a:rPr>
              <a:t>, meaning our natural state is a wildly creative one, but our brains wisely intervene and tone our creativity down so that we may function in day-to-day life.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da-DK" sz="2800" b="0" i="0" u="none" strike="noStrike" kern="1200" cap="none" spc="0" normalizeH="0" baseline="0" noProof="0" dirty="0">
              <a:ln>
                <a:noFill/>
              </a:ln>
              <a:solidFill>
                <a:srgbClr val="414141"/>
              </a:solidFill>
              <a:effectLst/>
              <a:uLnTx/>
              <a:uFillTx/>
              <a:latin typeface="VIA Type Office"/>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414141"/>
                </a:solidFill>
                <a:effectLst/>
                <a:uLnTx/>
                <a:uFillTx/>
                <a:latin typeface="Arial" panose="020B0604020202020204" pitchFamily="34" charset="0"/>
                <a:ea typeface="ＭＳ Ｐゴシック" panose="020B0600070205080204" pitchFamily="34" charset="-128"/>
                <a:cs typeface="+mn-cs"/>
              </a:rPr>
              <a:t>Martindale’s (1999) theory of cognitive disinhibition</a:t>
            </a:r>
            <a:endParaRPr kumimoji="0" lang="en-US" altLang="da-DK" sz="1400" b="0" i="0" u="none" strike="noStrike" kern="1200" cap="none" spc="0" normalizeH="0" baseline="0" noProof="0" dirty="0">
              <a:ln>
                <a:noFill/>
              </a:ln>
              <a:solidFill>
                <a:srgbClr val="414141"/>
              </a:solidFill>
              <a:effectLst/>
              <a:uLnTx/>
              <a:uFillTx/>
              <a:latin typeface="VIA Type Office"/>
              <a:ea typeface="ＭＳ Ｐゴシック" panose="020B0600070205080204" pitchFamily="34" charset="-128"/>
              <a:cs typeface="+mn-cs"/>
            </a:endParaRPr>
          </a:p>
        </p:txBody>
      </p:sp>
    </p:spTree>
    <p:extLst>
      <p:ext uri="{BB962C8B-B14F-4D97-AF65-F5344CB8AC3E}">
        <p14:creationId xmlns:p14="http://schemas.microsoft.com/office/powerpoint/2010/main" val="2673918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755650" y="476250"/>
            <a:ext cx="69068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altLang="da-DK" sz="4000" b="0" i="0" u="none" strike="noStrike" kern="1200" cap="none" spc="-250" normalizeH="0" baseline="0" noProof="0" dirty="0" err="1">
                <a:ln>
                  <a:noFill/>
                </a:ln>
                <a:solidFill>
                  <a:prstClr val="white"/>
                </a:solidFill>
                <a:effectLst/>
                <a:uLnTx/>
                <a:uFillTx/>
                <a:latin typeface="VIA Type Office" panose="02000503000000020004" pitchFamily="2" charset="0"/>
                <a:ea typeface="ＭＳ Ｐゴシック" panose="020B0600070205080204" pitchFamily="34" charset="-128"/>
                <a:cs typeface="+mn-cs"/>
              </a:rPr>
              <a:t>What</a:t>
            </a:r>
            <a:r>
              <a:rPr kumimoji="0" lang="da-DK" altLang="da-DK" sz="4000" b="0" i="0" u="none" strike="noStrike" kern="1200" cap="none" spc="-250" normalizeH="0" baseline="0" noProof="0" dirty="0">
                <a:ln>
                  <a:noFill/>
                </a:ln>
                <a:solidFill>
                  <a:prstClr val="white"/>
                </a:solidFill>
                <a:effectLst/>
                <a:uLnTx/>
                <a:uFillTx/>
                <a:latin typeface="VIA Type Office" panose="02000503000000020004" pitchFamily="2" charset="0"/>
                <a:ea typeface="ＭＳ Ｐゴシック" panose="020B0600070205080204" pitchFamily="34" charset="-128"/>
                <a:cs typeface="+mn-cs"/>
              </a:rPr>
              <a:t> is </a:t>
            </a:r>
            <a:r>
              <a:rPr kumimoji="0" lang="da-DK" altLang="da-DK" sz="4000" b="0" i="0" u="none" strike="noStrike" kern="1200" cap="none" spc="-250" normalizeH="0" baseline="0" noProof="0" dirty="0" err="1">
                <a:ln>
                  <a:noFill/>
                </a:ln>
                <a:solidFill>
                  <a:prstClr val="white"/>
                </a:solidFill>
                <a:effectLst/>
                <a:uLnTx/>
                <a:uFillTx/>
                <a:latin typeface="VIA Type Office" panose="02000503000000020004" pitchFamily="2" charset="0"/>
                <a:ea typeface="ＭＳ Ｐゴシック" panose="020B0600070205080204" pitchFamily="34" charset="-128"/>
                <a:cs typeface="+mn-cs"/>
              </a:rPr>
              <a:t>creativity</a:t>
            </a:r>
            <a:r>
              <a:rPr kumimoji="0" lang="da-DK" altLang="da-DK" sz="4000" b="0" i="0" u="none" strike="noStrike" kern="1200" cap="none" spc="-250" normalizeH="0" baseline="0" noProof="0" dirty="0">
                <a:ln>
                  <a:noFill/>
                </a:ln>
                <a:solidFill>
                  <a:prstClr val="white"/>
                </a:solidFill>
                <a:effectLst/>
                <a:uLnTx/>
                <a:uFillTx/>
                <a:latin typeface="VIA Type Office" panose="02000503000000020004" pitchFamily="2" charset="0"/>
                <a:ea typeface="ＭＳ Ｐゴシック" panose="020B0600070205080204" pitchFamily="34" charset="-128"/>
                <a:cs typeface="+mn-cs"/>
              </a:rPr>
              <a:t>? Charles </a:t>
            </a:r>
            <a:r>
              <a:rPr kumimoji="0" lang="da-DK" altLang="da-DK" sz="4000" b="0" i="0" u="none" strike="noStrike" kern="1200" cap="none" spc="-250" normalizeH="0" baseline="0" noProof="0" dirty="0" err="1">
                <a:ln>
                  <a:noFill/>
                </a:ln>
                <a:solidFill>
                  <a:prstClr val="white"/>
                </a:solidFill>
                <a:effectLst/>
                <a:uLnTx/>
                <a:uFillTx/>
                <a:latin typeface="VIA Type Office" panose="02000503000000020004" pitchFamily="2" charset="0"/>
                <a:ea typeface="ＭＳ Ｐゴシック" panose="020B0600070205080204" pitchFamily="34" charset="-128"/>
                <a:cs typeface="+mn-cs"/>
              </a:rPr>
              <a:t>Limb</a:t>
            </a:r>
            <a:endParaRPr kumimoji="0" lang="en-US" altLang="da-DK" sz="4000" b="0" i="0" u="none" strike="noStrike" kern="1200" cap="none" spc="-250" normalizeH="0" baseline="0" noProof="0" dirty="0">
              <a:ln>
                <a:noFill/>
              </a:ln>
              <a:solidFill>
                <a:prstClr val="white"/>
              </a:solidFill>
              <a:effectLst/>
              <a:uLnTx/>
              <a:uFillTx/>
              <a:latin typeface="VIA Type Office" panose="02000503000000020004" pitchFamily="2" charset="0"/>
              <a:ea typeface="ＭＳ Ｐゴシック" panose="020B0600070205080204" pitchFamily="34" charset="-128"/>
              <a:cs typeface="+mn-cs"/>
            </a:endParaRPr>
          </a:p>
        </p:txBody>
      </p:sp>
      <p:pic>
        <p:nvPicPr>
          <p:cNvPr id="3076" name="Picture 4" descr="Your Brain on Improv | Flute Journal">
            <a:hlinkClick r:id="rId3"/>
            <a:extLst>
              <a:ext uri="{FF2B5EF4-FFF2-40B4-BE49-F238E27FC236}">
                <a16:creationId xmlns:a16="http://schemas.microsoft.com/office/drawing/2014/main" id="{8BEBE33C-7550-4C4E-BC47-E3FFC19028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5153" y="1700808"/>
            <a:ext cx="6906827" cy="4338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052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755650" y="476250"/>
            <a:ext cx="365677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altLang="da-DK" sz="4000" b="0" i="0" u="none" strike="noStrike" kern="1200" cap="none" spc="-250" normalizeH="0" baseline="0" noProof="0" dirty="0">
                <a:ln>
                  <a:noFill/>
                </a:ln>
                <a:solidFill>
                  <a:srgbClr val="414141"/>
                </a:solidFill>
                <a:effectLst/>
                <a:uLnTx/>
                <a:uFillTx/>
                <a:latin typeface="VIA Type Office" panose="02000503000000020004" pitchFamily="2" charset="0"/>
                <a:ea typeface="ＭＳ Ｐゴシック" panose="020B0600070205080204" pitchFamily="34" charset="-128"/>
                <a:cs typeface="+mn-cs"/>
              </a:rPr>
              <a:t>Creative </a:t>
            </a:r>
            <a:r>
              <a:rPr kumimoji="0" lang="da-DK" altLang="da-DK" sz="4000" b="0" i="0" u="none" strike="noStrike" kern="1200" cap="none" spc="-250" normalizeH="0" baseline="0" noProof="0" dirty="0" err="1">
                <a:ln>
                  <a:noFill/>
                </a:ln>
                <a:solidFill>
                  <a:srgbClr val="414141"/>
                </a:solidFill>
                <a:effectLst/>
                <a:uLnTx/>
                <a:uFillTx/>
                <a:latin typeface="VIA Type Office" panose="02000503000000020004" pitchFamily="2" charset="0"/>
                <a:ea typeface="ＭＳ Ｐゴシック" panose="020B0600070205080204" pitchFamily="34" charset="-128"/>
                <a:cs typeface="+mn-cs"/>
              </a:rPr>
              <a:t>exercise</a:t>
            </a:r>
            <a:endParaRPr kumimoji="0" lang="en-US" altLang="da-DK" sz="4000" b="0" i="0" u="none" strike="noStrike" kern="1200" cap="none" spc="-250" normalizeH="0" baseline="0" noProof="0" dirty="0">
              <a:ln>
                <a:noFill/>
              </a:ln>
              <a:solidFill>
                <a:srgbClr val="414141"/>
              </a:solidFill>
              <a:effectLst/>
              <a:uLnTx/>
              <a:uFillTx/>
              <a:latin typeface="VIA Type Office" panose="02000503000000020004" pitchFamily="2" charset="0"/>
              <a:ea typeface="ＭＳ Ｐゴシック" panose="020B0600070205080204" pitchFamily="34" charset="-128"/>
              <a:cs typeface="+mn-cs"/>
            </a:endParaRPr>
          </a:p>
        </p:txBody>
      </p:sp>
      <p:sp>
        <p:nvSpPr>
          <p:cNvPr id="2" name="Rektangel 1">
            <a:extLst>
              <a:ext uri="{FF2B5EF4-FFF2-40B4-BE49-F238E27FC236}">
                <a16:creationId xmlns:a16="http://schemas.microsoft.com/office/drawing/2014/main" id="{BD7CF603-1D11-4313-97DD-05607E0527A6}"/>
              </a:ext>
            </a:extLst>
          </p:cNvPr>
          <p:cNvSpPr/>
          <p:nvPr/>
        </p:nvSpPr>
        <p:spPr>
          <a:xfrm>
            <a:off x="755650" y="1595260"/>
            <a:ext cx="4572000" cy="4955203"/>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da-DK" sz="2800" b="0" i="1" u="none" strike="noStrike" kern="1200" cap="none" spc="0" normalizeH="0" baseline="0" noProof="0" dirty="0">
              <a:ln>
                <a:noFill/>
              </a:ln>
              <a:solidFill>
                <a:srgbClr val="414141"/>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da-DK" sz="2800" b="0" i="1" u="none" strike="noStrike" kern="1200" cap="none" spc="0" normalizeH="0" baseline="0" noProof="0" dirty="0">
                <a:ln>
                  <a:noFill/>
                </a:ln>
                <a:solidFill>
                  <a:srgbClr val="414141"/>
                </a:solidFill>
                <a:effectLst/>
                <a:uLnTx/>
                <a:uFillTx/>
                <a:latin typeface="Arial" panose="020B0604020202020204" pitchFamily="34" charset="0"/>
                <a:ea typeface="ＭＳ Ｐゴシック" panose="020B0600070205080204" pitchFamily="34" charset="-128"/>
                <a:cs typeface="+mn-cs"/>
              </a:rPr>
              <a:t>Come up with as many uses for a: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da-DK" sz="2800" b="0" i="1" u="none" strike="noStrike" kern="1200" cap="none" spc="0" normalizeH="0" baseline="0" noProof="0" dirty="0">
              <a:ln>
                <a:noFill/>
              </a:ln>
              <a:solidFill>
                <a:srgbClr val="414141"/>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da-DK" sz="2800" b="0" i="1" u="none" strike="noStrike" kern="1200" cap="none" spc="0" normalizeH="0" baseline="0" noProof="0" dirty="0">
              <a:ln>
                <a:noFill/>
              </a:ln>
              <a:solidFill>
                <a:srgbClr val="414141"/>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da-DK" sz="2800" b="0" i="1" u="none" strike="noStrike" kern="1200" cap="none" spc="0" normalizeH="0" baseline="0" noProof="0" dirty="0">
                <a:ln>
                  <a:noFill/>
                </a:ln>
                <a:solidFill>
                  <a:srgbClr val="414141"/>
                </a:solidFill>
                <a:effectLst/>
                <a:uLnTx/>
                <a:uFillTx/>
                <a:latin typeface="Arial" panose="020B0604020202020204" pitchFamily="34" charset="0"/>
                <a:ea typeface="ＭＳ Ｐゴシック" panose="020B0600070205080204" pitchFamily="34" charset="-128"/>
                <a:cs typeface="+mn-cs"/>
              </a:rPr>
              <a:t>Brick (in 3 min.)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da-DK" sz="2800" b="0" i="1" u="none" strike="noStrike" kern="1200" cap="none" spc="0" normalizeH="0" baseline="0" noProof="0" dirty="0">
              <a:ln>
                <a:noFill/>
              </a:ln>
              <a:solidFill>
                <a:srgbClr val="414141"/>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da-DK" sz="2800" b="0" i="1" u="none" strike="noStrike" kern="1200" cap="none" spc="0" normalizeH="0" baseline="0" noProof="0" dirty="0">
              <a:ln>
                <a:noFill/>
              </a:ln>
              <a:solidFill>
                <a:srgbClr val="414141"/>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da-DK" sz="2800" b="0" i="1" u="none" strike="noStrike" kern="1200" cap="none" spc="0" normalizeH="0" baseline="0" noProof="0" dirty="0">
              <a:ln>
                <a:noFill/>
              </a:ln>
              <a:solidFill>
                <a:srgbClr val="414141"/>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da-DK" sz="2800" b="0" i="1" u="none" strike="noStrike" kern="1200" cap="none" spc="0" normalizeH="0" baseline="0" noProof="0" dirty="0">
              <a:ln>
                <a:noFill/>
              </a:ln>
              <a:solidFill>
                <a:srgbClr val="414141"/>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da-DK" sz="1800" b="0" i="1" u="none" strike="noStrike" kern="1200" cap="none" spc="0" normalizeH="0" baseline="0" noProof="0" dirty="0">
                <a:ln>
                  <a:noFill/>
                </a:ln>
                <a:solidFill>
                  <a:srgbClr val="414141"/>
                </a:solidFill>
                <a:effectLst/>
                <a:uLnTx/>
                <a:uFillTx/>
                <a:latin typeface="Arial" panose="020B0604020202020204" pitchFamily="34" charset="0"/>
                <a:ea typeface="ＭＳ Ｐゴシック" panose="020B0600070205080204" pitchFamily="34" charset="-128"/>
                <a:cs typeface="+mn-cs"/>
              </a:rPr>
              <a:t>Could also be: paper clip, razor blade, pencil, rubber band </a:t>
            </a:r>
            <a:endParaRPr kumimoji="0" lang="en-US" sz="1800" b="0" i="1" u="none" strike="noStrike" kern="1200" cap="none" spc="0" normalizeH="0" baseline="0" noProof="0" dirty="0">
              <a:ln>
                <a:noFill/>
              </a:ln>
              <a:solidFill>
                <a:srgbClr val="414141"/>
              </a:solidFill>
              <a:effectLst/>
              <a:uLnTx/>
              <a:uFillTx/>
              <a:latin typeface="Arial" panose="020B0604020202020204" pitchFamily="34" charset="0"/>
              <a:ea typeface="ＭＳ Ｐゴシック" panose="020B0600070205080204" pitchFamily="34" charset="-128"/>
              <a:cs typeface="+mn-cs"/>
            </a:endParaRPr>
          </a:p>
        </p:txBody>
      </p:sp>
      <p:pic>
        <p:nvPicPr>
          <p:cNvPr id="5" name="Picture 2" descr="Pgh Common Brick Vic Only 230x110x76mm - Bunnings Australia">
            <a:extLst>
              <a:ext uri="{FF2B5EF4-FFF2-40B4-BE49-F238E27FC236}">
                <a16:creationId xmlns:a16="http://schemas.microsoft.com/office/drawing/2014/main" id="{987AE38F-4866-445A-A4F3-ABEA13EE38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0701" y="1595260"/>
            <a:ext cx="3561932" cy="35619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634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20" name="Picture 4" descr="http://4.bp.blogspot.com/-jCCWj5VakKA/UKEd4EHYuhI/AAAAAAAABVs/g0TBnErIcA8/s1600/daniel-pink-conceptual-ag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692697"/>
            <a:ext cx="5552226" cy="3509426"/>
          </a:xfrm>
          <a:prstGeom prst="rect">
            <a:avLst/>
          </a:prstGeom>
          <a:noFill/>
          <a:extLst>
            <a:ext uri="{909E8E84-426E-40DD-AFC4-6F175D3DCCD1}">
              <a14:hiddenFill xmlns:a14="http://schemas.microsoft.com/office/drawing/2010/main">
                <a:solidFill>
                  <a:srgbClr val="FFFFFF"/>
                </a:solidFill>
              </a14:hiddenFill>
            </a:ext>
          </a:extLst>
        </p:spPr>
      </p:pic>
      <p:sp>
        <p:nvSpPr>
          <p:cNvPr id="4099" name="TextBox 1"/>
          <p:cNvSpPr txBox="1">
            <a:spLocks noChangeArrowheads="1"/>
          </p:cNvSpPr>
          <p:nvPr/>
        </p:nvSpPr>
        <p:spPr bwMode="auto">
          <a:xfrm>
            <a:off x="755650" y="476250"/>
            <a:ext cx="38635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altLang="da-DK" sz="4000" b="0" i="0" u="none" strike="noStrike" kern="1200" cap="none" spc="-250" normalizeH="0" baseline="0" noProof="0" dirty="0" err="1">
                <a:ln>
                  <a:noFill/>
                </a:ln>
                <a:solidFill>
                  <a:srgbClr val="414141"/>
                </a:solidFill>
                <a:effectLst/>
                <a:uLnTx/>
                <a:uFillTx/>
                <a:latin typeface="VIA Type Office" panose="02000503000000020004" pitchFamily="2" charset="0"/>
                <a:ea typeface="ＭＳ Ｐゴシック" panose="020B0600070205080204" pitchFamily="34" charset="-128"/>
                <a:cs typeface="+mn-cs"/>
              </a:rPr>
              <a:t>What</a:t>
            </a:r>
            <a:r>
              <a:rPr kumimoji="0" lang="da-DK" altLang="da-DK" sz="4000" b="0" i="0" u="none" strike="noStrike" kern="1200" cap="none" spc="-250" normalizeH="0" baseline="0" noProof="0" dirty="0">
                <a:ln>
                  <a:noFill/>
                </a:ln>
                <a:solidFill>
                  <a:srgbClr val="414141"/>
                </a:solidFill>
                <a:effectLst/>
                <a:uLnTx/>
                <a:uFillTx/>
                <a:latin typeface="VIA Type Office" panose="02000503000000020004" pitchFamily="2" charset="0"/>
                <a:ea typeface="ＭＳ Ｐゴシック" panose="020B0600070205080204" pitchFamily="34" charset="-128"/>
                <a:cs typeface="+mn-cs"/>
              </a:rPr>
              <a:t> is </a:t>
            </a:r>
            <a:r>
              <a:rPr kumimoji="0" lang="da-DK" altLang="da-DK" sz="4000" b="0" i="0" u="none" strike="noStrike" kern="1200" cap="none" spc="-250" normalizeH="0" baseline="0" noProof="0" dirty="0" err="1">
                <a:ln>
                  <a:noFill/>
                </a:ln>
                <a:solidFill>
                  <a:srgbClr val="414141"/>
                </a:solidFill>
                <a:effectLst/>
                <a:uLnTx/>
                <a:uFillTx/>
                <a:latin typeface="VIA Type Office" panose="02000503000000020004" pitchFamily="2" charset="0"/>
                <a:ea typeface="ＭＳ Ｐゴシック" panose="020B0600070205080204" pitchFamily="34" charset="-128"/>
                <a:cs typeface="+mn-cs"/>
              </a:rPr>
              <a:t>creativity</a:t>
            </a:r>
            <a:r>
              <a:rPr kumimoji="0" lang="da-DK" altLang="da-DK" sz="4000" b="0" i="0" u="none" strike="noStrike" kern="1200" cap="none" spc="-250" normalizeH="0" baseline="0" noProof="0" dirty="0">
                <a:ln>
                  <a:noFill/>
                </a:ln>
                <a:solidFill>
                  <a:srgbClr val="414141"/>
                </a:solidFill>
                <a:effectLst/>
                <a:uLnTx/>
                <a:uFillTx/>
                <a:latin typeface="VIA Type Office" panose="02000503000000020004" pitchFamily="2" charset="0"/>
                <a:ea typeface="ＭＳ Ｐゴシック" panose="020B0600070205080204" pitchFamily="34" charset="-128"/>
                <a:cs typeface="+mn-cs"/>
              </a:rPr>
              <a:t>?</a:t>
            </a:r>
            <a:endParaRPr kumimoji="0" lang="en-US" altLang="da-DK" sz="4000" b="0" i="0" u="none" strike="noStrike" kern="1200" cap="none" spc="-250" normalizeH="0" baseline="0" noProof="0" dirty="0">
              <a:ln>
                <a:noFill/>
              </a:ln>
              <a:solidFill>
                <a:srgbClr val="414141"/>
              </a:solidFill>
              <a:effectLst/>
              <a:uLnTx/>
              <a:uFillTx/>
              <a:latin typeface="VIA Type Office" panose="02000503000000020004" pitchFamily="2" charset="0"/>
              <a:ea typeface="ＭＳ Ｐゴシック" panose="020B0600070205080204" pitchFamily="34" charset="-128"/>
              <a:cs typeface="+mn-cs"/>
            </a:endParaRPr>
          </a:p>
        </p:txBody>
      </p:sp>
      <p:sp>
        <p:nvSpPr>
          <p:cNvPr id="410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AF2B25D-02A0-4A6B-848F-F88F1C6F1D73}" type="slidenum">
              <a:rPr kumimoji="0" lang="da-DK" altLang="da-DK" sz="800" b="0" i="0" u="none" strike="noStrike" kern="1200" cap="none" spc="0" normalizeH="0" baseline="0" noProof="0">
                <a:ln>
                  <a:noFill/>
                </a:ln>
                <a:solidFill>
                  <a:srgbClr val="414141"/>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da-DK" altLang="da-DK" sz="800" b="0" i="0" u="none" strike="noStrike" kern="1200" cap="none" spc="0" normalizeH="0" baseline="0" noProof="0">
              <a:ln>
                <a:noFill/>
              </a:ln>
              <a:solidFill>
                <a:srgbClr val="414141"/>
              </a:solidFill>
              <a:effectLst/>
              <a:uLnTx/>
              <a:uFillTx/>
              <a:latin typeface="Arial" panose="020B0604020202020204" pitchFamily="34" charset="0"/>
              <a:ea typeface="ＭＳ Ｐゴシック" panose="020B0600070205080204" pitchFamily="34" charset="-128"/>
              <a:cs typeface="+mn-cs"/>
            </a:endParaRPr>
          </a:p>
        </p:txBody>
      </p:sp>
      <p:pic>
        <p:nvPicPr>
          <p:cNvPr id="9218" name="Picture 2" descr="http://www.200maction.com/wp-content/uploads/2015/05/conceptual_a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2168" y="4202122"/>
            <a:ext cx="6588224" cy="2655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563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755650" y="476250"/>
            <a:ext cx="38635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altLang="da-DK" sz="4000" b="0" i="0" u="none" strike="noStrike" kern="1200" cap="none" spc="-250" normalizeH="0" baseline="0" noProof="0" dirty="0" err="1">
                <a:ln>
                  <a:noFill/>
                </a:ln>
                <a:solidFill>
                  <a:srgbClr val="414141"/>
                </a:solidFill>
                <a:effectLst/>
                <a:uLnTx/>
                <a:uFillTx/>
                <a:latin typeface="VIA Type Office" panose="02000503000000020004" pitchFamily="2" charset="0"/>
                <a:ea typeface="ＭＳ Ｐゴシック" panose="020B0600070205080204" pitchFamily="34" charset="-128"/>
                <a:cs typeface="+mn-cs"/>
              </a:rPr>
              <a:t>What</a:t>
            </a:r>
            <a:r>
              <a:rPr kumimoji="0" lang="da-DK" altLang="da-DK" sz="4000" b="0" i="0" u="none" strike="noStrike" kern="1200" cap="none" spc="-250" normalizeH="0" baseline="0" noProof="0" dirty="0">
                <a:ln>
                  <a:noFill/>
                </a:ln>
                <a:solidFill>
                  <a:srgbClr val="414141"/>
                </a:solidFill>
                <a:effectLst/>
                <a:uLnTx/>
                <a:uFillTx/>
                <a:latin typeface="VIA Type Office" panose="02000503000000020004" pitchFamily="2" charset="0"/>
                <a:ea typeface="ＭＳ Ｐゴシック" panose="020B0600070205080204" pitchFamily="34" charset="-128"/>
                <a:cs typeface="+mn-cs"/>
              </a:rPr>
              <a:t> is </a:t>
            </a:r>
            <a:r>
              <a:rPr kumimoji="0" lang="da-DK" altLang="da-DK" sz="4000" b="0" i="0" u="none" strike="noStrike" kern="1200" cap="none" spc="-250" normalizeH="0" baseline="0" noProof="0" dirty="0" err="1">
                <a:ln>
                  <a:noFill/>
                </a:ln>
                <a:solidFill>
                  <a:srgbClr val="414141"/>
                </a:solidFill>
                <a:effectLst/>
                <a:uLnTx/>
                <a:uFillTx/>
                <a:latin typeface="VIA Type Office" panose="02000503000000020004" pitchFamily="2" charset="0"/>
                <a:ea typeface="ＭＳ Ｐゴシック" panose="020B0600070205080204" pitchFamily="34" charset="-128"/>
                <a:cs typeface="+mn-cs"/>
              </a:rPr>
              <a:t>creativity</a:t>
            </a:r>
            <a:r>
              <a:rPr kumimoji="0" lang="da-DK" altLang="da-DK" sz="4000" b="0" i="0" u="none" strike="noStrike" kern="1200" cap="none" spc="-250" normalizeH="0" baseline="0" noProof="0" dirty="0">
                <a:ln>
                  <a:noFill/>
                </a:ln>
                <a:solidFill>
                  <a:srgbClr val="414141"/>
                </a:solidFill>
                <a:effectLst/>
                <a:uLnTx/>
                <a:uFillTx/>
                <a:latin typeface="VIA Type Office" panose="02000503000000020004" pitchFamily="2" charset="0"/>
                <a:ea typeface="ＭＳ Ｐゴシック" panose="020B0600070205080204" pitchFamily="34" charset="-128"/>
                <a:cs typeface="+mn-cs"/>
              </a:rPr>
              <a:t>?</a:t>
            </a:r>
            <a:endParaRPr kumimoji="0" lang="en-US" altLang="da-DK" sz="4000" b="0" i="0" u="none" strike="noStrike" kern="1200" cap="none" spc="-250" normalizeH="0" baseline="0" noProof="0" dirty="0">
              <a:ln>
                <a:noFill/>
              </a:ln>
              <a:solidFill>
                <a:srgbClr val="414141"/>
              </a:solidFill>
              <a:effectLst/>
              <a:uLnTx/>
              <a:uFillTx/>
              <a:latin typeface="VIA Type Office" panose="02000503000000020004" pitchFamily="2" charset="0"/>
              <a:ea typeface="ＭＳ Ｐゴシック" panose="020B0600070205080204" pitchFamily="34" charset="-128"/>
              <a:cs typeface="+mn-cs"/>
            </a:endParaRPr>
          </a:p>
        </p:txBody>
      </p:sp>
      <p:sp>
        <p:nvSpPr>
          <p:cNvPr id="17412" name="TextBox 3"/>
          <p:cNvSpPr txBox="1">
            <a:spLocks noChangeArrowheads="1"/>
          </p:cNvSpPr>
          <p:nvPr/>
        </p:nvSpPr>
        <p:spPr bwMode="auto">
          <a:xfrm>
            <a:off x="827088" y="1545754"/>
            <a:ext cx="2808808"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da-DK" sz="2800" b="0" i="0" u="none" strike="noStrike" kern="1200" cap="none" spc="0" normalizeH="0" baseline="0" noProof="0" dirty="0">
                <a:ln>
                  <a:noFill/>
                </a:ln>
                <a:solidFill>
                  <a:srgbClr val="414141"/>
                </a:solidFill>
                <a:effectLst/>
                <a:uLnTx/>
                <a:uFillTx/>
                <a:latin typeface="VIA Type Office"/>
                <a:ea typeface="ＭＳ Ｐゴシック" panose="020B0600070205080204" pitchFamily="34" charset="-128"/>
                <a:cs typeface="+mn-cs"/>
              </a:rPr>
              <a:t>The creative brain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da-DK" sz="2800" b="0" i="0" u="none" strike="noStrike" kern="1200" cap="none" spc="0" normalizeH="0" baseline="0" noProof="0" dirty="0">
              <a:ln>
                <a:noFill/>
              </a:ln>
              <a:solidFill>
                <a:srgbClr val="414141"/>
              </a:solidFill>
              <a:effectLst/>
              <a:uLnTx/>
              <a:uFillTx/>
              <a:latin typeface="VIA Type Office"/>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da-DK" sz="2800" dirty="0">
                <a:solidFill>
                  <a:srgbClr val="414141"/>
                </a:solidFill>
              </a:rPr>
              <a:t>C</a:t>
            </a:r>
            <a:r>
              <a:rPr kumimoji="0" lang="en-US" altLang="da-DK" sz="2800" b="0" i="0" u="none" strike="noStrike" kern="1200" cap="none" spc="0" normalizeH="0" baseline="0" noProof="0" dirty="0" err="1">
                <a:ln>
                  <a:noFill/>
                </a:ln>
                <a:solidFill>
                  <a:srgbClr val="414141"/>
                </a:solidFill>
                <a:effectLst/>
                <a:uLnTx/>
                <a:uFillTx/>
                <a:latin typeface="Arial" panose="020B0604020202020204" pitchFamily="34" charset="0"/>
                <a:ea typeface="ＭＳ Ｐゴシック" panose="020B0600070205080204" pitchFamily="34" charset="-128"/>
                <a:cs typeface="+mn-cs"/>
              </a:rPr>
              <a:t>reativity</a:t>
            </a:r>
            <a:r>
              <a:rPr kumimoji="0" lang="en-US" altLang="da-DK" sz="2800" b="0" i="0" u="none" strike="noStrike" kern="1200" cap="none" spc="0" normalizeH="0" baseline="0" noProof="0" dirty="0">
                <a:ln>
                  <a:noFill/>
                </a:ln>
                <a:solidFill>
                  <a:srgbClr val="414141"/>
                </a:solidFill>
                <a:effectLst/>
                <a:uLnTx/>
                <a:uFillTx/>
                <a:latin typeface="Arial" panose="020B0604020202020204" pitchFamily="34" charset="0"/>
                <a:ea typeface="ＭＳ Ｐゴシック" panose="020B0600070205080204" pitchFamily="34" charset="-128"/>
                <a:cs typeface="+mn-cs"/>
              </a:rPr>
              <a:t> is not only happening in the right side of the brain – but in the whole brain. </a:t>
            </a:r>
          </a:p>
        </p:txBody>
      </p:sp>
      <p:pic>
        <p:nvPicPr>
          <p:cNvPr id="32770" name="Picture 2" descr="http://1.bp.blogspot.com/-Eo-P0-V0T3g/T8YFsWCks1I/AAAAAAAAAEg/dlSycN7ZwnE/s1600/bra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1584575"/>
            <a:ext cx="5112568" cy="4508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503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755650" y="476250"/>
            <a:ext cx="700384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altLang="da-DK" sz="4000" b="0" i="0" u="none" strike="noStrike" kern="1200" cap="none" spc="-250" normalizeH="0" baseline="0" noProof="0" dirty="0" err="1">
                <a:ln>
                  <a:noFill/>
                </a:ln>
                <a:solidFill>
                  <a:prstClr val="white"/>
                </a:solidFill>
                <a:effectLst/>
                <a:uLnTx/>
                <a:uFillTx/>
                <a:latin typeface="VIA Type Office" panose="02000503000000020004" pitchFamily="2" charset="0"/>
                <a:ea typeface="ＭＳ Ｐゴシック" panose="020B0600070205080204" pitchFamily="34" charset="-128"/>
                <a:cs typeface="+mn-cs"/>
              </a:rPr>
              <a:t>What</a:t>
            </a:r>
            <a:r>
              <a:rPr kumimoji="0" lang="da-DK" altLang="da-DK" sz="4000" b="0" i="0" u="none" strike="noStrike" kern="1200" cap="none" spc="-250" normalizeH="0" baseline="0" noProof="0" dirty="0">
                <a:ln>
                  <a:noFill/>
                </a:ln>
                <a:solidFill>
                  <a:prstClr val="white"/>
                </a:solidFill>
                <a:effectLst/>
                <a:uLnTx/>
                <a:uFillTx/>
                <a:latin typeface="VIA Type Office" panose="02000503000000020004" pitchFamily="2" charset="0"/>
                <a:ea typeface="ＭＳ Ｐゴシック" panose="020B0600070205080204" pitchFamily="34" charset="-128"/>
                <a:cs typeface="+mn-cs"/>
              </a:rPr>
              <a:t> is </a:t>
            </a:r>
            <a:r>
              <a:rPr kumimoji="0" lang="da-DK" altLang="da-DK" sz="4000" b="0" i="0" u="none" strike="noStrike" kern="1200" cap="none" spc="-250" normalizeH="0" baseline="0" noProof="0" dirty="0" err="1">
                <a:ln>
                  <a:noFill/>
                </a:ln>
                <a:solidFill>
                  <a:prstClr val="white"/>
                </a:solidFill>
                <a:effectLst/>
                <a:uLnTx/>
                <a:uFillTx/>
                <a:latin typeface="VIA Type Office" panose="02000503000000020004" pitchFamily="2" charset="0"/>
                <a:ea typeface="ＭＳ Ｐゴシック" panose="020B0600070205080204" pitchFamily="34" charset="-128"/>
                <a:cs typeface="+mn-cs"/>
              </a:rPr>
              <a:t>creativity</a:t>
            </a:r>
            <a:r>
              <a:rPr kumimoji="0" lang="da-DK" altLang="da-DK" sz="4000" b="0" i="0" u="none" strike="noStrike" kern="1200" cap="none" spc="-250" normalizeH="0" baseline="0" noProof="0" dirty="0">
                <a:ln>
                  <a:noFill/>
                </a:ln>
                <a:solidFill>
                  <a:prstClr val="white"/>
                </a:solidFill>
                <a:effectLst/>
                <a:uLnTx/>
                <a:uFillTx/>
                <a:latin typeface="VIA Type Office" panose="02000503000000020004" pitchFamily="2" charset="0"/>
                <a:ea typeface="ＭＳ Ｐゴシック" panose="020B0600070205080204" pitchFamily="34" charset="-128"/>
                <a:cs typeface="+mn-cs"/>
              </a:rPr>
              <a:t>? Richard Florida</a:t>
            </a:r>
            <a:endParaRPr kumimoji="0" lang="en-US" altLang="da-DK" sz="4000" b="0" i="0" u="none" strike="noStrike" kern="1200" cap="none" spc="-250" normalizeH="0" baseline="0" noProof="0" dirty="0">
              <a:ln>
                <a:noFill/>
              </a:ln>
              <a:solidFill>
                <a:prstClr val="white"/>
              </a:solidFill>
              <a:effectLst/>
              <a:uLnTx/>
              <a:uFillTx/>
              <a:latin typeface="VIA Type Office" panose="02000503000000020004" pitchFamily="2" charset="0"/>
              <a:ea typeface="ＭＳ Ｐゴシック" panose="020B0600070205080204" pitchFamily="34" charset="-128"/>
              <a:cs typeface="+mn-cs"/>
            </a:endParaRPr>
          </a:p>
        </p:txBody>
      </p:sp>
      <p:sp>
        <p:nvSpPr>
          <p:cNvPr id="6" name="Tekstfelt 5"/>
          <p:cNvSpPr txBox="1"/>
          <p:nvPr/>
        </p:nvSpPr>
        <p:spPr>
          <a:xfrm>
            <a:off x="323528" y="6597352"/>
            <a:ext cx="5112568" cy="204351"/>
          </a:xfrm>
          <a:prstGeom prst="rect">
            <a:avLst/>
          </a:prstGeom>
          <a:noFill/>
        </p:spPr>
        <p:txBody>
          <a:bodyPr wrap="square" lIns="0" tIns="0" rIns="0" bIns="0" rtlCol="0">
            <a:spAutoFit/>
          </a:bodyPr>
          <a:lstStyle/>
          <a:p>
            <a:pPr marL="0" marR="0" lvl="0" indent="0" algn="l" defTabSz="914400" rtl="0" eaLnBrk="1" fontAlgn="auto" latinLnBrk="0" hangingPunct="1">
              <a:lnSpc>
                <a:spcPct val="83000"/>
              </a:lnSpc>
              <a:spcBef>
                <a:spcPct val="20000"/>
              </a:spcBef>
              <a:spcAft>
                <a:spcPts val="0"/>
              </a:spcAft>
              <a:buClrTx/>
              <a:buSzTx/>
              <a:buFont typeface="VIA Type Office" panose="02000503000000020004" pitchFamily="2" charset="0"/>
              <a:buNone/>
              <a:tabLst/>
              <a:defRPr/>
            </a:pPr>
            <a:r>
              <a:rPr kumimoji="0" lang="en-US" sz="1600" b="0" i="0" u="none" strike="noStrike" kern="1200" cap="none" spc="-100" normalizeH="0" baseline="0" noProof="0" dirty="0">
                <a:ln>
                  <a:noFill/>
                </a:ln>
                <a:solidFill>
                  <a:srgbClr val="414141"/>
                </a:solidFill>
                <a:effectLst/>
                <a:uLnTx/>
                <a:uFillTx/>
                <a:latin typeface="Via Light Office" panose="02000503000000020004" pitchFamily="2" charset="0"/>
                <a:ea typeface="+mn-ea"/>
                <a:cs typeface="+mn-cs"/>
                <a:hlinkClick r:id="rId3"/>
              </a:rPr>
              <a:t>Want job stability - get creative.</a:t>
            </a:r>
            <a:endParaRPr kumimoji="0" lang="da-DK" sz="1600" b="0" i="0" u="none" strike="noStrike" kern="1200" cap="none" spc="-100" normalizeH="0" baseline="0" noProof="0" dirty="0">
              <a:ln>
                <a:noFill/>
              </a:ln>
              <a:solidFill>
                <a:srgbClr val="414141"/>
              </a:solidFill>
              <a:effectLst/>
              <a:uLnTx/>
              <a:uFillTx/>
              <a:latin typeface="Via Light Office" panose="02000503000000020004" pitchFamily="2" charset="0"/>
              <a:ea typeface="+mn-ea"/>
              <a:cs typeface="+mn-cs"/>
            </a:endParaRPr>
          </a:p>
        </p:txBody>
      </p:sp>
      <p:pic>
        <p:nvPicPr>
          <p:cNvPr id="7" name="Billede 6"/>
          <p:cNvPicPr>
            <a:picLocks noChangeAspect="1"/>
          </p:cNvPicPr>
          <p:nvPr/>
        </p:nvPicPr>
        <p:blipFill>
          <a:blip r:embed="rId4"/>
          <a:stretch>
            <a:fillRect/>
          </a:stretch>
        </p:blipFill>
        <p:spPr>
          <a:xfrm>
            <a:off x="71802" y="1340768"/>
            <a:ext cx="9085242" cy="5088076"/>
          </a:xfrm>
          <a:prstGeom prst="rect">
            <a:avLst/>
          </a:prstGeom>
        </p:spPr>
      </p:pic>
    </p:spTree>
    <p:extLst>
      <p:ext uri="{BB962C8B-B14F-4D97-AF65-F5344CB8AC3E}">
        <p14:creationId xmlns:p14="http://schemas.microsoft.com/office/powerpoint/2010/main" val="841646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755650" y="476250"/>
            <a:ext cx="38635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altLang="da-DK" sz="4000" b="0" i="0" u="none" strike="noStrike" kern="1200" cap="none" spc="-250" normalizeH="0" baseline="0" noProof="0" dirty="0" err="1">
                <a:ln>
                  <a:noFill/>
                </a:ln>
                <a:solidFill>
                  <a:srgbClr val="414141"/>
                </a:solidFill>
                <a:effectLst/>
                <a:uLnTx/>
                <a:uFillTx/>
                <a:latin typeface="VIA Type Office" panose="02000503000000020004" pitchFamily="2" charset="0"/>
                <a:ea typeface="ＭＳ Ｐゴシック" panose="020B0600070205080204" pitchFamily="34" charset="-128"/>
                <a:cs typeface="+mn-cs"/>
              </a:rPr>
              <a:t>What</a:t>
            </a:r>
            <a:r>
              <a:rPr kumimoji="0" lang="da-DK" altLang="da-DK" sz="4000" b="0" i="0" u="none" strike="noStrike" kern="1200" cap="none" spc="-250" normalizeH="0" baseline="0" noProof="0" dirty="0">
                <a:ln>
                  <a:noFill/>
                </a:ln>
                <a:solidFill>
                  <a:srgbClr val="414141"/>
                </a:solidFill>
                <a:effectLst/>
                <a:uLnTx/>
                <a:uFillTx/>
                <a:latin typeface="VIA Type Office" panose="02000503000000020004" pitchFamily="2" charset="0"/>
                <a:ea typeface="ＭＳ Ｐゴシック" panose="020B0600070205080204" pitchFamily="34" charset="-128"/>
                <a:cs typeface="+mn-cs"/>
              </a:rPr>
              <a:t> is </a:t>
            </a:r>
            <a:r>
              <a:rPr kumimoji="0" lang="da-DK" altLang="da-DK" sz="4000" b="0" i="0" u="none" strike="noStrike" kern="1200" cap="none" spc="-250" normalizeH="0" baseline="0" noProof="0" dirty="0" err="1">
                <a:ln>
                  <a:noFill/>
                </a:ln>
                <a:solidFill>
                  <a:srgbClr val="414141"/>
                </a:solidFill>
                <a:effectLst/>
                <a:uLnTx/>
                <a:uFillTx/>
                <a:latin typeface="VIA Type Office" panose="02000503000000020004" pitchFamily="2" charset="0"/>
                <a:ea typeface="ＭＳ Ｐゴシック" panose="020B0600070205080204" pitchFamily="34" charset="-128"/>
                <a:cs typeface="+mn-cs"/>
              </a:rPr>
              <a:t>creativity</a:t>
            </a:r>
            <a:r>
              <a:rPr kumimoji="0" lang="da-DK" altLang="da-DK" sz="4000" b="0" i="0" u="none" strike="noStrike" kern="1200" cap="none" spc="-250" normalizeH="0" baseline="0" noProof="0" dirty="0">
                <a:ln>
                  <a:noFill/>
                </a:ln>
                <a:solidFill>
                  <a:srgbClr val="414141"/>
                </a:solidFill>
                <a:effectLst/>
                <a:uLnTx/>
                <a:uFillTx/>
                <a:latin typeface="VIA Type Office" panose="02000503000000020004" pitchFamily="2" charset="0"/>
                <a:ea typeface="ＭＳ Ｐゴシック" panose="020B0600070205080204" pitchFamily="34" charset="-128"/>
                <a:cs typeface="+mn-cs"/>
              </a:rPr>
              <a:t>?</a:t>
            </a:r>
            <a:endParaRPr kumimoji="0" lang="en-US" altLang="da-DK" sz="4000" b="0" i="0" u="none" strike="noStrike" kern="1200" cap="none" spc="-250" normalizeH="0" baseline="0" noProof="0" dirty="0">
              <a:ln>
                <a:noFill/>
              </a:ln>
              <a:solidFill>
                <a:srgbClr val="414141"/>
              </a:solidFill>
              <a:effectLst/>
              <a:uLnTx/>
              <a:uFillTx/>
              <a:latin typeface="VIA Type Office" panose="02000503000000020004" pitchFamily="2" charset="0"/>
              <a:ea typeface="ＭＳ Ｐゴシック" panose="020B0600070205080204" pitchFamily="34" charset="-128"/>
              <a:cs typeface="+mn-cs"/>
            </a:endParaRPr>
          </a:p>
        </p:txBody>
      </p:sp>
      <p:sp>
        <p:nvSpPr>
          <p:cNvPr id="17412" name="TextBox 3"/>
          <p:cNvSpPr txBox="1">
            <a:spLocks noChangeArrowheads="1"/>
          </p:cNvSpPr>
          <p:nvPr/>
        </p:nvSpPr>
        <p:spPr bwMode="auto">
          <a:xfrm>
            <a:off x="827088" y="1268760"/>
            <a:ext cx="7705352" cy="68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285750" marR="0" lvl="0" indent="-285750" algn="l" defTabSz="914400" rtl="0" eaLnBrk="0" fontAlgn="auto" latinLnBrk="0" hangingPunct="0">
              <a:lnSpc>
                <a:spcPct val="100000"/>
              </a:lnSpc>
              <a:spcBef>
                <a:spcPts val="0"/>
              </a:spcBef>
              <a:spcAft>
                <a:spcPts val="0"/>
              </a:spcAft>
              <a:buClrTx/>
              <a:buSzTx/>
              <a:buFontTx/>
              <a:buNone/>
              <a:tabLst/>
              <a:defRPr/>
            </a:pPr>
            <a:endParaRPr kumimoji="0" lang="da-DK" sz="2800" b="0" i="0" u="none" strike="noStrike" kern="1200" cap="none" spc="0" normalizeH="0" baseline="0" noProof="0" dirty="0">
              <a:ln>
                <a:noFill/>
              </a:ln>
              <a:solidFill>
                <a:srgbClr val="414141"/>
              </a:solidFill>
              <a:effectLst/>
              <a:uLnTx/>
              <a:uFillTx/>
              <a:latin typeface="Arial" panose="020B0604020202020204" pitchFamily="34" charset="0"/>
              <a:ea typeface="ＭＳ Ｐゴシック" panose="020B0600070205080204" pitchFamily="34" charset="-128"/>
              <a:cs typeface="+mn-cs"/>
            </a:endParaRPr>
          </a:p>
          <a:p>
            <a:pPr marL="285750" marR="0" lvl="0" indent="-285750" algn="l" defTabSz="914400" rtl="0" eaLnBrk="0" fontAlgn="auto" latinLnBrk="0" hangingPunct="0">
              <a:lnSpc>
                <a:spcPct val="100000"/>
              </a:lnSpc>
              <a:spcBef>
                <a:spcPts val="0"/>
              </a:spcBef>
              <a:spcAft>
                <a:spcPts val="0"/>
              </a:spcAft>
              <a:buClrTx/>
              <a:buSzTx/>
              <a:buFontTx/>
              <a:buNone/>
              <a:tabLst/>
              <a:defRPr/>
            </a:pPr>
            <a:r>
              <a:rPr lang="da-DK" sz="2800" dirty="0" err="1">
                <a:solidFill>
                  <a:srgbClr val="414141"/>
                </a:solidFill>
              </a:rPr>
              <a:t>Creativity</a:t>
            </a:r>
            <a:r>
              <a:rPr lang="da-DK" sz="2800" dirty="0">
                <a:solidFill>
                  <a:srgbClr val="414141"/>
                </a:solidFill>
              </a:rPr>
              <a:t> and business </a:t>
            </a:r>
            <a:r>
              <a:rPr lang="da-DK" sz="2800" dirty="0" err="1">
                <a:solidFill>
                  <a:srgbClr val="414141"/>
                </a:solidFill>
              </a:rPr>
              <a:t>goes</a:t>
            </a:r>
            <a:r>
              <a:rPr lang="da-DK" sz="2800" dirty="0">
                <a:solidFill>
                  <a:srgbClr val="414141"/>
                </a:solidFill>
              </a:rPr>
              <a:t> </a:t>
            </a:r>
            <a:r>
              <a:rPr lang="da-DK" sz="2800" dirty="0" err="1">
                <a:solidFill>
                  <a:srgbClr val="414141"/>
                </a:solidFill>
              </a:rPr>
              <a:t>hand</a:t>
            </a:r>
            <a:r>
              <a:rPr lang="da-DK" sz="2800" dirty="0">
                <a:solidFill>
                  <a:srgbClr val="414141"/>
                </a:solidFill>
              </a:rPr>
              <a:t> in </a:t>
            </a:r>
            <a:r>
              <a:rPr lang="da-DK" sz="2800" dirty="0" err="1">
                <a:solidFill>
                  <a:srgbClr val="414141"/>
                </a:solidFill>
              </a:rPr>
              <a:t>hand</a:t>
            </a:r>
            <a:r>
              <a:rPr lang="da-DK" sz="2800" dirty="0">
                <a:solidFill>
                  <a:srgbClr val="414141"/>
                </a:solidFill>
              </a:rPr>
              <a:t>.</a:t>
            </a:r>
          </a:p>
          <a:p>
            <a:pPr marL="285750" marR="0" lvl="0" indent="-285750" algn="l" defTabSz="914400" rtl="0" eaLnBrk="0" fontAlgn="auto" latinLnBrk="0" hangingPunct="0">
              <a:lnSpc>
                <a:spcPct val="100000"/>
              </a:lnSpc>
              <a:spcBef>
                <a:spcPts val="0"/>
              </a:spcBef>
              <a:spcAft>
                <a:spcPts val="0"/>
              </a:spcAft>
              <a:buClrTx/>
              <a:buSzTx/>
              <a:buFontTx/>
              <a:buNone/>
              <a:tabLst/>
              <a:defRPr/>
            </a:pPr>
            <a:endParaRPr kumimoji="0" lang="da-DK" sz="2800" b="0" i="0" u="none" strike="noStrike" kern="1200" cap="none" spc="0" normalizeH="0" baseline="0" noProof="0" dirty="0">
              <a:ln>
                <a:noFill/>
              </a:ln>
              <a:solidFill>
                <a:srgbClr val="414141"/>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da-DK" sz="2800" b="0" i="0" u="none" strike="noStrike" kern="1200" cap="none" spc="0" normalizeH="0" baseline="0" noProof="0" dirty="0">
                <a:ln>
                  <a:noFill/>
                </a:ln>
                <a:solidFill>
                  <a:srgbClr val="414141"/>
                </a:solidFill>
                <a:effectLst/>
                <a:uLnTx/>
                <a:uFillTx/>
                <a:latin typeface="Arial" panose="020B0604020202020204" pitchFamily="34" charset="0"/>
                <a:ea typeface="ＭＳ Ｐゴシック" panose="020B0600070205080204" pitchFamily="34" charset="-128"/>
                <a:cs typeface="+mn-cs"/>
              </a:rPr>
              <a:t>”In the </a:t>
            </a:r>
            <a:r>
              <a:rPr kumimoji="0" lang="da-DK" sz="2800" b="0" i="0" u="none" strike="noStrike" kern="1200" cap="none" spc="0" normalizeH="0" baseline="0" noProof="0" dirty="0" err="1">
                <a:ln>
                  <a:noFill/>
                </a:ln>
                <a:solidFill>
                  <a:srgbClr val="414141"/>
                </a:solidFill>
                <a:effectLst/>
                <a:uLnTx/>
                <a:uFillTx/>
                <a:latin typeface="Arial" panose="020B0604020202020204" pitchFamily="34" charset="0"/>
                <a:ea typeface="ＭＳ Ｐゴシック" panose="020B0600070205080204" pitchFamily="34" charset="-128"/>
                <a:cs typeface="+mn-cs"/>
              </a:rPr>
              <a:t>past</a:t>
            </a:r>
            <a:r>
              <a:rPr kumimoji="0" lang="da-DK" sz="2800" b="0" i="0" u="none" strike="noStrike" kern="1200" cap="none" spc="0" normalizeH="0" baseline="0" noProof="0" dirty="0">
                <a:ln>
                  <a:noFill/>
                </a:ln>
                <a:solidFill>
                  <a:srgbClr val="414141"/>
                </a:solidFill>
                <a:effectLst/>
                <a:uLnTx/>
                <a:uFillTx/>
                <a:latin typeface="Arial" panose="020B0604020202020204" pitchFamily="34" charset="0"/>
                <a:ea typeface="ＭＳ Ｐゴシック" panose="020B0600070205080204" pitchFamily="34" charset="-128"/>
                <a:cs typeface="+mn-cs"/>
              </a:rPr>
              <a:t>,</a:t>
            </a:r>
            <a:br>
              <a:rPr kumimoji="0" lang="da-DK" sz="2800" b="0" i="0" u="none" strike="noStrike" kern="1200" cap="none" spc="0" normalizeH="0" baseline="0" noProof="0" dirty="0">
                <a:ln>
                  <a:noFill/>
                </a:ln>
                <a:solidFill>
                  <a:srgbClr val="414141"/>
                </a:solidFill>
                <a:effectLst/>
                <a:uLnTx/>
                <a:uFillTx/>
                <a:latin typeface="Arial" panose="020B0604020202020204" pitchFamily="34" charset="0"/>
                <a:ea typeface="ＭＳ Ｐゴシック" panose="020B0600070205080204" pitchFamily="34" charset="-128"/>
                <a:cs typeface="+mn-cs"/>
              </a:rPr>
            </a:br>
            <a:r>
              <a:rPr kumimoji="0" lang="da-DK" sz="2800" b="0" i="0" u="none" strike="noStrike" kern="1200" cap="none" spc="0" normalizeH="0" baseline="0" noProof="0" dirty="0" err="1">
                <a:ln>
                  <a:noFill/>
                </a:ln>
                <a:solidFill>
                  <a:srgbClr val="414141"/>
                </a:solidFill>
                <a:effectLst/>
                <a:uLnTx/>
                <a:uFillTx/>
                <a:latin typeface="Arial" panose="020B0604020202020204" pitchFamily="34" charset="0"/>
                <a:ea typeface="ＭＳ Ｐゴシック" panose="020B0600070205080204" pitchFamily="34" charset="-128"/>
                <a:cs typeface="+mn-cs"/>
              </a:rPr>
              <a:t>commercial</a:t>
            </a:r>
            <a:r>
              <a:rPr kumimoji="0" lang="da-DK" sz="2800" b="0" i="0" u="none" strike="noStrike" kern="1200" cap="none" spc="0" normalizeH="0" baseline="0" noProof="0" dirty="0">
                <a:ln>
                  <a:noFill/>
                </a:ln>
                <a:solidFill>
                  <a:srgbClr val="414141"/>
                </a:solidFill>
                <a:effectLst/>
                <a:uLnTx/>
                <a:uFillTx/>
                <a:latin typeface="Arial" panose="020B0604020202020204" pitchFamily="34" charset="0"/>
                <a:ea typeface="ＭＳ Ｐゴシック" panose="020B0600070205080204" pitchFamily="34" charset="-128"/>
                <a:cs typeface="+mn-cs"/>
              </a:rPr>
              <a:t> </a:t>
            </a:r>
            <a:r>
              <a:rPr kumimoji="0" lang="da-DK" sz="2800" b="0" i="0" u="none" strike="noStrike" kern="1200" cap="none" spc="0" normalizeH="0" baseline="0" noProof="0" dirty="0" err="1">
                <a:ln>
                  <a:noFill/>
                </a:ln>
                <a:solidFill>
                  <a:srgbClr val="414141"/>
                </a:solidFill>
                <a:effectLst/>
                <a:uLnTx/>
                <a:uFillTx/>
                <a:latin typeface="Arial" panose="020B0604020202020204" pitchFamily="34" charset="0"/>
                <a:ea typeface="ＭＳ Ｐゴシック" panose="020B0600070205080204" pitchFamily="34" charset="-128"/>
                <a:cs typeface="+mn-cs"/>
              </a:rPr>
              <a:t>values</a:t>
            </a:r>
            <a:r>
              <a:rPr kumimoji="0" lang="da-DK" sz="2800" b="0" i="0" u="none" strike="noStrike" kern="1200" cap="none" spc="0" normalizeH="0" baseline="0" noProof="0" dirty="0">
                <a:ln>
                  <a:noFill/>
                </a:ln>
                <a:solidFill>
                  <a:srgbClr val="414141"/>
                </a:solidFill>
                <a:effectLst/>
                <a:uLnTx/>
                <a:uFillTx/>
                <a:latin typeface="Arial" panose="020B0604020202020204" pitchFamily="34" charset="0"/>
                <a:ea typeface="ＭＳ Ｐゴシック" panose="020B0600070205080204" pitchFamily="34" charset="-128"/>
                <a:cs typeface="+mn-cs"/>
              </a:rPr>
              <a:t> (business) and </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da-DK" sz="2800" b="0" i="0" u="none" strike="noStrike" kern="1200" cap="none" spc="0" normalizeH="0" baseline="0" noProof="0" dirty="0" err="1">
                <a:ln>
                  <a:noFill/>
                </a:ln>
                <a:solidFill>
                  <a:srgbClr val="414141"/>
                </a:solidFill>
                <a:effectLst/>
                <a:uLnTx/>
                <a:uFillTx/>
                <a:latin typeface="Arial" panose="020B0604020202020204" pitchFamily="34" charset="0"/>
                <a:ea typeface="ＭＳ Ｐゴシック" panose="020B0600070205080204" pitchFamily="34" charset="-128"/>
                <a:cs typeface="+mn-cs"/>
              </a:rPr>
              <a:t>artistic</a:t>
            </a:r>
            <a:r>
              <a:rPr kumimoji="0" lang="da-DK" sz="2800" b="0" i="0" u="none" strike="noStrike" kern="1200" cap="none" spc="0" normalizeH="0" baseline="0" noProof="0" dirty="0">
                <a:ln>
                  <a:noFill/>
                </a:ln>
                <a:solidFill>
                  <a:srgbClr val="414141"/>
                </a:solidFill>
                <a:effectLst/>
                <a:uLnTx/>
                <a:uFillTx/>
                <a:latin typeface="Arial" panose="020B0604020202020204" pitchFamily="34" charset="0"/>
                <a:ea typeface="ＭＳ Ｐゴシック" panose="020B0600070205080204" pitchFamily="34" charset="-128"/>
                <a:cs typeface="+mn-cs"/>
              </a:rPr>
              <a:t> </a:t>
            </a:r>
            <a:r>
              <a:rPr kumimoji="0" lang="da-DK" sz="2800" b="0" i="0" u="none" strike="noStrike" kern="1200" cap="none" spc="0" normalizeH="0" baseline="0" noProof="0" dirty="0" err="1">
                <a:ln>
                  <a:noFill/>
                </a:ln>
                <a:solidFill>
                  <a:srgbClr val="414141"/>
                </a:solidFill>
                <a:effectLst/>
                <a:uLnTx/>
                <a:uFillTx/>
                <a:latin typeface="Arial" panose="020B0604020202020204" pitchFamily="34" charset="0"/>
                <a:ea typeface="ＭＳ Ｐゴシック" panose="020B0600070205080204" pitchFamily="34" charset="-128"/>
                <a:cs typeface="+mn-cs"/>
              </a:rPr>
              <a:t>autonomy</a:t>
            </a:r>
            <a:r>
              <a:rPr kumimoji="0" lang="da-DK" sz="2800" b="0" i="0" u="none" strike="noStrike" kern="1200" cap="none" spc="0" normalizeH="0" baseline="0" noProof="0" dirty="0">
                <a:ln>
                  <a:noFill/>
                </a:ln>
                <a:solidFill>
                  <a:srgbClr val="414141"/>
                </a:solidFill>
                <a:effectLst/>
                <a:uLnTx/>
                <a:uFillTx/>
                <a:latin typeface="Arial" panose="020B0604020202020204" pitchFamily="34" charset="0"/>
                <a:ea typeface="ＭＳ Ｐゴシック" panose="020B0600070205080204" pitchFamily="34" charset="-128"/>
                <a:cs typeface="+mn-cs"/>
              </a:rPr>
              <a:t> (</a:t>
            </a:r>
            <a:r>
              <a:rPr kumimoji="0" lang="da-DK" sz="2800" b="0" i="0" u="none" strike="noStrike" kern="1200" cap="none" spc="0" normalizeH="0" baseline="0" noProof="0" dirty="0" err="1">
                <a:ln>
                  <a:noFill/>
                </a:ln>
                <a:solidFill>
                  <a:srgbClr val="414141"/>
                </a:solidFill>
                <a:effectLst/>
                <a:uLnTx/>
                <a:uFillTx/>
                <a:latin typeface="Arial" panose="020B0604020202020204" pitchFamily="34" charset="0"/>
                <a:ea typeface="ＭＳ Ｐゴシック" panose="020B0600070205080204" pitchFamily="34" charset="-128"/>
                <a:cs typeface="+mn-cs"/>
              </a:rPr>
              <a:t>creative</a:t>
            </a:r>
            <a:r>
              <a:rPr kumimoji="0" lang="da-DK" sz="2800" b="0" i="0" u="none" strike="noStrike" kern="1200" cap="none" spc="0" normalizeH="0" baseline="0" noProof="0" dirty="0">
                <a:ln>
                  <a:noFill/>
                </a:ln>
                <a:solidFill>
                  <a:srgbClr val="414141"/>
                </a:solidFill>
                <a:effectLst/>
                <a:uLnTx/>
                <a:uFillTx/>
                <a:latin typeface="Arial" panose="020B0604020202020204" pitchFamily="34" charset="0"/>
                <a:ea typeface="ＭＳ Ｐゴシック" panose="020B0600070205080204" pitchFamily="34" charset="-128"/>
                <a:cs typeface="+mn-cs"/>
              </a:rPr>
              <a:t>) </a:t>
            </a:r>
            <a:r>
              <a:rPr kumimoji="0" lang="da-DK" sz="2800" b="0" i="0" u="none" strike="noStrike" kern="1200" cap="none" spc="0" normalizeH="0" baseline="0" noProof="0" dirty="0" err="1">
                <a:ln>
                  <a:noFill/>
                </a:ln>
                <a:solidFill>
                  <a:srgbClr val="414141"/>
                </a:solidFill>
                <a:effectLst/>
                <a:uLnTx/>
                <a:uFillTx/>
                <a:latin typeface="Arial" panose="020B0604020202020204" pitchFamily="34" charset="0"/>
                <a:ea typeface="ＭＳ Ｐゴシック" panose="020B0600070205080204" pitchFamily="34" charset="-128"/>
                <a:cs typeface="+mn-cs"/>
              </a:rPr>
              <a:t>were</a:t>
            </a:r>
            <a:r>
              <a:rPr kumimoji="0" lang="da-DK" sz="2800" b="0" i="0" u="none" strike="noStrike" kern="1200" cap="none" spc="0" normalizeH="0" baseline="0" noProof="0" dirty="0">
                <a:ln>
                  <a:noFill/>
                </a:ln>
                <a:solidFill>
                  <a:srgbClr val="414141"/>
                </a:solidFill>
                <a:effectLst/>
                <a:uLnTx/>
                <a:uFillTx/>
                <a:latin typeface="Arial" panose="020B0604020202020204" pitchFamily="34" charset="0"/>
                <a:ea typeface="ＭＳ Ｐゴシック" panose="020B0600070205080204" pitchFamily="34" charset="-128"/>
                <a:cs typeface="+mn-cs"/>
              </a:rPr>
              <a:t> </a:t>
            </a:r>
            <a:r>
              <a:rPr kumimoji="0" lang="da-DK" sz="2800" b="0" i="0" u="none" strike="noStrike" kern="1200" cap="none" spc="0" normalizeH="0" baseline="0" noProof="0" dirty="0" err="1">
                <a:ln>
                  <a:noFill/>
                </a:ln>
                <a:solidFill>
                  <a:srgbClr val="414141"/>
                </a:solidFill>
                <a:effectLst/>
                <a:uLnTx/>
                <a:uFillTx/>
                <a:latin typeface="Arial" panose="020B0604020202020204" pitchFamily="34" charset="0"/>
                <a:ea typeface="ＭＳ Ｐゴシック" panose="020B0600070205080204" pitchFamily="34" charset="-128"/>
                <a:cs typeface="+mn-cs"/>
              </a:rPr>
              <a:t>seen</a:t>
            </a:r>
            <a:r>
              <a:rPr kumimoji="0" lang="da-DK" sz="2800" b="0" i="0" u="none" strike="noStrike" kern="1200" cap="none" spc="0" normalizeH="0" baseline="0" noProof="0" dirty="0">
                <a:ln>
                  <a:noFill/>
                </a:ln>
                <a:solidFill>
                  <a:srgbClr val="414141"/>
                </a:solidFill>
                <a:effectLst/>
                <a:uLnTx/>
                <a:uFillTx/>
                <a:latin typeface="Arial" panose="020B0604020202020204" pitchFamily="34" charset="0"/>
                <a:ea typeface="ＭＳ Ｐゴシック" panose="020B0600070205080204" pitchFamily="34" charset="-128"/>
                <a:cs typeface="+mn-cs"/>
              </a:rPr>
              <a:t> as </a:t>
            </a:r>
            <a:r>
              <a:rPr kumimoji="0" lang="da-DK" sz="2800" b="0" i="0" u="none" strike="noStrike" kern="1200" cap="none" spc="0" normalizeH="0" baseline="0" noProof="0" dirty="0" err="1">
                <a:ln>
                  <a:noFill/>
                </a:ln>
                <a:solidFill>
                  <a:srgbClr val="414141"/>
                </a:solidFill>
                <a:effectLst/>
                <a:uLnTx/>
                <a:uFillTx/>
                <a:latin typeface="Arial" panose="020B0604020202020204" pitchFamily="34" charset="0"/>
                <a:ea typeface="ＭＳ Ｐゴシック" panose="020B0600070205080204" pitchFamily="34" charset="-128"/>
                <a:cs typeface="+mn-cs"/>
              </a:rPr>
              <a:t>being</a:t>
            </a:r>
            <a:r>
              <a:rPr kumimoji="0" lang="da-DK" sz="2800" b="0" i="0" u="none" strike="noStrike" kern="1200" cap="none" spc="0" normalizeH="0" baseline="0" noProof="0" dirty="0">
                <a:ln>
                  <a:noFill/>
                </a:ln>
                <a:solidFill>
                  <a:srgbClr val="414141"/>
                </a:solidFill>
                <a:effectLst/>
                <a:uLnTx/>
                <a:uFillTx/>
                <a:latin typeface="Arial" panose="020B0604020202020204" pitchFamily="34" charset="0"/>
                <a:ea typeface="ＭＳ Ｐゴシック" panose="020B0600070205080204" pitchFamily="34" charset="-128"/>
                <a:cs typeface="+mn-cs"/>
              </a:rPr>
              <a:t> in opposition. </a:t>
            </a:r>
          </a:p>
          <a:p>
            <a:pPr marL="0" marR="0" lvl="0" indent="0" algn="l" defTabSz="914400" rtl="0" eaLnBrk="0" fontAlgn="auto" latinLnBrk="0" hangingPunct="0">
              <a:lnSpc>
                <a:spcPct val="100000"/>
              </a:lnSpc>
              <a:spcBef>
                <a:spcPts val="0"/>
              </a:spcBef>
              <a:spcAft>
                <a:spcPts val="0"/>
              </a:spcAft>
              <a:buClrTx/>
              <a:buSzTx/>
              <a:buFontTx/>
              <a:buNone/>
              <a:tabLst/>
              <a:defRPr/>
            </a:pPr>
            <a:endParaRPr kumimoji="0" lang="da-DK" sz="2800" b="0" i="0" u="none" strike="noStrike" kern="1200" cap="none" spc="0" normalizeH="0" baseline="0" noProof="0" dirty="0">
              <a:ln>
                <a:noFill/>
              </a:ln>
              <a:solidFill>
                <a:srgbClr val="414141"/>
              </a:solidFill>
              <a:effectLst/>
              <a:uLnTx/>
              <a:uFillTx/>
              <a:latin typeface="Arial" panose="020B0604020202020204" pitchFamily="34" charset="0"/>
              <a:ea typeface="ＭＳ Ｐゴシック" panose="020B0600070205080204" pitchFamily="34" charset="-128"/>
              <a:cs typeface="+mn-cs"/>
            </a:endParaRP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da-DK" sz="2800" b="0" i="0" u="none" strike="noStrike" kern="1200" cap="none" spc="0" normalizeH="0" baseline="0" noProof="0" dirty="0">
                <a:ln>
                  <a:noFill/>
                </a:ln>
                <a:solidFill>
                  <a:srgbClr val="414141"/>
                </a:solidFill>
                <a:effectLst/>
                <a:uLnTx/>
                <a:uFillTx/>
                <a:latin typeface="Arial" panose="020B0604020202020204" pitchFamily="34" charset="0"/>
                <a:ea typeface="ＭＳ Ｐゴシック" panose="020B0600070205080204" pitchFamily="34" charset="-128"/>
                <a:cs typeface="+mn-cs"/>
              </a:rPr>
              <a:t>But </a:t>
            </a:r>
            <a:r>
              <a:rPr kumimoji="0" lang="da-DK" sz="2800" b="0" i="0" u="none" strike="noStrike" kern="1200" cap="none" spc="0" normalizeH="0" baseline="0" noProof="0" dirty="0" err="1">
                <a:ln>
                  <a:noFill/>
                </a:ln>
                <a:solidFill>
                  <a:srgbClr val="414141"/>
                </a:solidFill>
                <a:effectLst/>
                <a:uLnTx/>
                <a:uFillTx/>
                <a:latin typeface="Arial" panose="020B0604020202020204" pitchFamily="34" charset="0"/>
                <a:ea typeface="ＭＳ Ｐゴシック" panose="020B0600070205080204" pitchFamily="34" charset="-128"/>
                <a:cs typeface="+mn-cs"/>
              </a:rPr>
              <a:t>now</a:t>
            </a:r>
            <a:r>
              <a:rPr kumimoji="0" lang="da-DK" sz="2800" b="0" i="0" u="none" strike="noStrike" kern="1200" cap="none" spc="0" normalizeH="0" baseline="0" noProof="0" dirty="0">
                <a:ln>
                  <a:noFill/>
                </a:ln>
                <a:solidFill>
                  <a:srgbClr val="414141"/>
                </a:solidFill>
                <a:effectLst/>
                <a:uLnTx/>
                <a:uFillTx/>
                <a:latin typeface="Arial" panose="020B0604020202020204" pitchFamily="34" charset="0"/>
                <a:ea typeface="ＭＳ Ｐゴシック" panose="020B0600070205080204" pitchFamily="34" charset="-128"/>
                <a:cs typeface="+mn-cs"/>
              </a:rPr>
              <a:t>, </a:t>
            </a:r>
            <a:br>
              <a:rPr kumimoji="0" lang="da-DK" sz="2800" b="0" i="0" u="none" strike="noStrike" kern="1200" cap="none" spc="0" normalizeH="0" baseline="0" noProof="0" dirty="0">
                <a:ln>
                  <a:noFill/>
                </a:ln>
                <a:solidFill>
                  <a:srgbClr val="414141"/>
                </a:solidFill>
                <a:effectLst/>
                <a:uLnTx/>
                <a:uFillTx/>
                <a:latin typeface="Arial" panose="020B0604020202020204" pitchFamily="34" charset="0"/>
                <a:ea typeface="ＭＳ Ｐゴシック" panose="020B0600070205080204" pitchFamily="34" charset="-128"/>
                <a:cs typeface="+mn-cs"/>
              </a:rPr>
            </a:br>
            <a:r>
              <a:rPr kumimoji="0" lang="da-DK" sz="2800" b="0" i="0" u="none" strike="noStrike" kern="1200" cap="none" spc="0" normalizeH="0" baseline="0" noProof="0" dirty="0">
                <a:ln>
                  <a:noFill/>
                </a:ln>
                <a:solidFill>
                  <a:srgbClr val="414141"/>
                </a:solidFill>
                <a:effectLst/>
                <a:uLnTx/>
                <a:uFillTx/>
                <a:latin typeface="Arial" panose="020B0604020202020204" pitchFamily="34" charset="0"/>
                <a:ea typeface="ＭＳ Ｐゴシック" panose="020B0600070205080204" pitchFamily="34" charset="-128"/>
                <a:cs typeface="+mn-cs"/>
              </a:rPr>
              <a:t>the </a:t>
            </a:r>
            <a:r>
              <a:rPr kumimoji="0" lang="da-DK" sz="2800" b="0" i="0" u="none" strike="noStrike" kern="1200" cap="none" spc="0" normalizeH="0" baseline="0" noProof="0" dirty="0" err="1">
                <a:ln>
                  <a:noFill/>
                </a:ln>
                <a:solidFill>
                  <a:srgbClr val="414141"/>
                </a:solidFill>
                <a:effectLst/>
                <a:uLnTx/>
                <a:uFillTx/>
                <a:latin typeface="Arial" panose="020B0604020202020204" pitchFamily="34" charset="0"/>
                <a:ea typeface="ＭＳ Ｐゴシック" panose="020B0600070205080204" pitchFamily="34" charset="-128"/>
                <a:cs typeface="+mn-cs"/>
              </a:rPr>
              <a:t>very</a:t>
            </a:r>
            <a:r>
              <a:rPr kumimoji="0" lang="da-DK" sz="2800" b="0" i="0" u="none" strike="noStrike" kern="1200" cap="none" spc="0" normalizeH="0" baseline="0" noProof="0" dirty="0">
                <a:ln>
                  <a:noFill/>
                </a:ln>
                <a:solidFill>
                  <a:srgbClr val="414141"/>
                </a:solidFill>
                <a:effectLst/>
                <a:uLnTx/>
                <a:uFillTx/>
                <a:latin typeface="Arial" panose="020B0604020202020204" pitchFamily="34" charset="0"/>
                <a:ea typeface="ＭＳ Ｐゴシック" panose="020B0600070205080204" pitchFamily="34" charset="-128"/>
                <a:cs typeface="+mn-cs"/>
              </a:rPr>
              <a:t> </a:t>
            </a:r>
            <a:r>
              <a:rPr kumimoji="0" lang="da-DK" sz="2800" b="0" i="0" u="none" strike="noStrike" kern="1200" cap="none" spc="0" normalizeH="0" baseline="0" noProof="0" dirty="0" err="1">
                <a:ln>
                  <a:noFill/>
                </a:ln>
                <a:solidFill>
                  <a:srgbClr val="414141"/>
                </a:solidFill>
                <a:effectLst/>
                <a:uLnTx/>
                <a:uFillTx/>
                <a:latin typeface="Arial" panose="020B0604020202020204" pitchFamily="34" charset="0"/>
                <a:ea typeface="ＭＳ Ｐゴシック" panose="020B0600070205080204" pitchFamily="34" charset="-128"/>
                <a:cs typeface="+mn-cs"/>
              </a:rPr>
              <a:t>best</a:t>
            </a:r>
            <a:r>
              <a:rPr kumimoji="0" lang="da-DK" sz="2800" b="0" i="0" u="none" strike="noStrike" kern="1200" cap="none" spc="0" normalizeH="0" baseline="0" noProof="0" dirty="0">
                <a:ln>
                  <a:noFill/>
                </a:ln>
                <a:solidFill>
                  <a:srgbClr val="414141"/>
                </a:solidFill>
                <a:effectLst/>
                <a:uLnTx/>
                <a:uFillTx/>
                <a:latin typeface="Arial" panose="020B0604020202020204" pitchFamily="34" charset="0"/>
                <a:ea typeface="ＭＳ Ｐゴシック" panose="020B0600070205080204" pitchFamily="34" charset="-128"/>
                <a:cs typeface="+mn-cs"/>
              </a:rPr>
              <a:t> artists (</a:t>
            </a:r>
            <a:r>
              <a:rPr kumimoji="0" lang="da-DK" sz="2800" b="0" i="0" u="none" strike="noStrike" kern="1200" cap="none" spc="0" normalizeH="0" baseline="0" noProof="0" dirty="0" err="1">
                <a:ln>
                  <a:noFill/>
                </a:ln>
                <a:solidFill>
                  <a:srgbClr val="414141"/>
                </a:solidFill>
                <a:effectLst/>
                <a:uLnTx/>
                <a:uFillTx/>
                <a:latin typeface="Arial" panose="020B0604020202020204" pitchFamily="34" charset="0"/>
                <a:ea typeface="ＭＳ Ｐゴシック" panose="020B0600070205080204" pitchFamily="34" charset="-128"/>
                <a:cs typeface="+mn-cs"/>
              </a:rPr>
              <a:t>creative</a:t>
            </a:r>
            <a:r>
              <a:rPr kumimoji="0" lang="da-DK" sz="2800" b="0" i="0" u="none" strike="noStrike" kern="1200" cap="none" spc="0" normalizeH="0" baseline="0" noProof="0" dirty="0">
                <a:ln>
                  <a:noFill/>
                </a:ln>
                <a:solidFill>
                  <a:srgbClr val="414141"/>
                </a:solidFill>
                <a:effectLst/>
                <a:uLnTx/>
                <a:uFillTx/>
                <a:latin typeface="Arial" panose="020B0604020202020204" pitchFamily="34" charset="0"/>
                <a:ea typeface="ＭＳ Ｐゴシック" panose="020B0600070205080204" pitchFamily="34" charset="-128"/>
                <a:cs typeface="+mn-cs"/>
              </a:rPr>
              <a:t>) </a:t>
            </a:r>
            <a:r>
              <a:rPr kumimoji="0" lang="da-DK" sz="2800" b="0" i="0" u="none" strike="noStrike" kern="1200" cap="none" spc="0" normalizeH="0" baseline="0" noProof="0" dirty="0" err="1">
                <a:ln>
                  <a:noFill/>
                </a:ln>
                <a:solidFill>
                  <a:srgbClr val="414141"/>
                </a:solidFill>
                <a:effectLst/>
                <a:uLnTx/>
                <a:uFillTx/>
                <a:latin typeface="Arial" panose="020B0604020202020204" pitchFamily="34" charset="0"/>
                <a:ea typeface="ＭＳ Ｐゴシック" panose="020B0600070205080204" pitchFamily="34" charset="-128"/>
                <a:cs typeface="+mn-cs"/>
              </a:rPr>
              <a:t>are</a:t>
            </a:r>
            <a:r>
              <a:rPr kumimoji="0" lang="da-DK" sz="2800" b="0" i="0" u="none" strike="noStrike" kern="1200" cap="none" spc="0" normalizeH="0" baseline="0" noProof="0" dirty="0">
                <a:ln>
                  <a:noFill/>
                </a:ln>
                <a:solidFill>
                  <a:srgbClr val="414141"/>
                </a:solidFill>
                <a:effectLst/>
                <a:uLnTx/>
                <a:uFillTx/>
                <a:latin typeface="Arial" panose="020B0604020202020204" pitchFamily="34" charset="0"/>
                <a:ea typeface="ＭＳ Ｐゴシック" panose="020B0600070205080204" pitchFamily="34" charset="-128"/>
                <a:cs typeface="+mn-cs"/>
              </a:rPr>
              <a:t> </a:t>
            </a:r>
            <a:r>
              <a:rPr kumimoji="0" lang="da-DK" sz="2800" b="0" i="0" u="none" strike="noStrike" kern="1200" cap="none" spc="0" normalizeH="0" baseline="0" noProof="0" dirty="0" err="1">
                <a:ln>
                  <a:noFill/>
                </a:ln>
                <a:solidFill>
                  <a:srgbClr val="414141"/>
                </a:solidFill>
                <a:effectLst/>
                <a:uLnTx/>
                <a:uFillTx/>
                <a:latin typeface="Arial" panose="020B0604020202020204" pitchFamily="34" charset="0"/>
                <a:ea typeface="ＭＳ Ｐゴシック" panose="020B0600070205080204" pitchFamily="34" charset="-128"/>
                <a:cs typeface="+mn-cs"/>
              </a:rPr>
              <a:t>also</a:t>
            </a:r>
            <a:r>
              <a:rPr kumimoji="0" lang="da-DK" sz="2800" b="0" i="0" u="none" strike="noStrike" kern="1200" cap="none" spc="0" normalizeH="0" baseline="0" noProof="0" dirty="0">
                <a:ln>
                  <a:noFill/>
                </a:ln>
                <a:solidFill>
                  <a:srgbClr val="414141"/>
                </a:solidFill>
                <a:effectLst/>
                <a:uLnTx/>
                <a:uFillTx/>
                <a:latin typeface="Arial" panose="020B0604020202020204" pitchFamily="34" charset="0"/>
                <a:ea typeface="ＭＳ Ｐゴシック" panose="020B0600070205080204" pitchFamily="34" charset="-128"/>
                <a:cs typeface="+mn-cs"/>
              </a:rPr>
              <a:t> </a:t>
            </a:r>
            <a:r>
              <a:rPr kumimoji="0" lang="da-DK" sz="2800" b="0" i="0" u="none" strike="noStrike" kern="1200" cap="none" spc="0" normalizeH="0" baseline="0" noProof="0" dirty="0" err="1">
                <a:ln>
                  <a:noFill/>
                </a:ln>
                <a:solidFill>
                  <a:srgbClr val="414141"/>
                </a:solidFill>
                <a:effectLst/>
                <a:uLnTx/>
                <a:uFillTx/>
                <a:latin typeface="Arial" panose="020B0604020202020204" pitchFamily="34" charset="0"/>
                <a:ea typeface="ＭＳ Ｐゴシック" panose="020B0600070205080204" pitchFamily="34" charset="-128"/>
                <a:cs typeface="+mn-cs"/>
              </a:rPr>
              <a:t>some</a:t>
            </a:r>
            <a:r>
              <a:rPr kumimoji="0" lang="da-DK" sz="2800" b="0" i="0" u="none" strike="noStrike" kern="1200" cap="none" spc="0" normalizeH="0" baseline="0" noProof="0" dirty="0">
                <a:ln>
                  <a:noFill/>
                </a:ln>
                <a:solidFill>
                  <a:srgbClr val="414141"/>
                </a:solidFill>
                <a:effectLst/>
                <a:uLnTx/>
                <a:uFillTx/>
                <a:latin typeface="Arial" panose="020B0604020202020204" pitchFamily="34" charset="0"/>
                <a:ea typeface="ＭＳ Ｐゴシック" panose="020B0600070205080204" pitchFamily="34" charset="-128"/>
                <a:cs typeface="+mn-cs"/>
              </a:rPr>
              <a:t> of the most </a:t>
            </a:r>
            <a:r>
              <a:rPr kumimoji="0" lang="da-DK" sz="2800" b="0" i="0" u="none" strike="noStrike" kern="1200" cap="none" spc="0" normalizeH="0" baseline="0" noProof="0" dirty="0" err="1">
                <a:ln>
                  <a:noFill/>
                </a:ln>
                <a:solidFill>
                  <a:srgbClr val="414141"/>
                </a:solidFill>
                <a:effectLst/>
                <a:uLnTx/>
                <a:uFillTx/>
                <a:latin typeface="Arial" panose="020B0604020202020204" pitchFamily="34" charset="0"/>
                <a:ea typeface="ＭＳ Ｐゴシック" panose="020B0600070205080204" pitchFamily="34" charset="-128"/>
                <a:cs typeface="+mn-cs"/>
              </a:rPr>
              <a:t>effective</a:t>
            </a:r>
            <a:r>
              <a:rPr kumimoji="0" lang="da-DK" sz="2800" b="0" i="0" u="none" strike="noStrike" kern="1200" cap="none" spc="0" normalizeH="0" baseline="0" noProof="0" dirty="0">
                <a:ln>
                  <a:noFill/>
                </a:ln>
                <a:solidFill>
                  <a:srgbClr val="414141"/>
                </a:solidFill>
                <a:effectLst/>
                <a:uLnTx/>
                <a:uFillTx/>
                <a:latin typeface="Arial" panose="020B0604020202020204" pitchFamily="34" charset="0"/>
                <a:ea typeface="ＭＳ Ｐゴシック" panose="020B0600070205080204" pitchFamily="34" charset="-128"/>
                <a:cs typeface="+mn-cs"/>
              </a:rPr>
              <a:t> </a:t>
            </a:r>
            <a:r>
              <a:rPr kumimoji="0" lang="da-DK" sz="2800" b="0" i="0" u="none" strike="noStrike" kern="1200" cap="none" spc="0" normalizeH="0" baseline="0" noProof="0" dirty="0" err="1">
                <a:ln>
                  <a:noFill/>
                </a:ln>
                <a:solidFill>
                  <a:srgbClr val="414141"/>
                </a:solidFill>
                <a:effectLst/>
                <a:uLnTx/>
                <a:uFillTx/>
                <a:latin typeface="Arial" panose="020B0604020202020204" pitchFamily="34" charset="0"/>
                <a:ea typeface="ＭＳ Ｐゴシック" panose="020B0600070205080204" pitchFamily="34" charset="-128"/>
                <a:cs typeface="+mn-cs"/>
              </a:rPr>
              <a:t>entrepreneurs</a:t>
            </a:r>
            <a:r>
              <a:rPr kumimoji="0" lang="da-DK" sz="2800" b="0" i="0" u="none" strike="noStrike" kern="1200" cap="none" spc="0" normalizeH="0" baseline="0" noProof="0" dirty="0">
                <a:ln>
                  <a:noFill/>
                </a:ln>
                <a:solidFill>
                  <a:srgbClr val="414141"/>
                </a:solidFill>
                <a:effectLst/>
                <a:uLnTx/>
                <a:uFillTx/>
                <a:latin typeface="Arial" panose="020B0604020202020204" pitchFamily="34" charset="0"/>
                <a:ea typeface="ＭＳ Ｐゴシック" panose="020B0600070205080204" pitchFamily="34" charset="-128"/>
                <a:cs typeface="+mn-cs"/>
              </a:rPr>
              <a:t> (business)"</a:t>
            </a:r>
            <a:endParaRPr kumimoji="0" lang="en-US" altLang="da-DK" sz="2800" b="0" i="0" u="none" strike="noStrike" kern="1200" cap="none" spc="0" normalizeH="0" baseline="0" noProof="0" dirty="0">
              <a:ln>
                <a:noFill/>
              </a:ln>
              <a:solidFill>
                <a:srgbClr val="414141"/>
              </a:solidFill>
              <a:effectLst/>
              <a:uLnTx/>
              <a:uFillTx/>
              <a:latin typeface="VIA Type Office"/>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da-DK" sz="2800" b="0" i="0" u="none" strike="noStrike" kern="1200" cap="none" spc="0" normalizeH="0" baseline="0" noProof="0" dirty="0">
              <a:ln>
                <a:noFill/>
              </a:ln>
              <a:solidFill>
                <a:srgbClr val="414141"/>
              </a:solidFill>
              <a:effectLst/>
              <a:uLnTx/>
              <a:uFillTx/>
              <a:latin typeface="VIA Type Office"/>
              <a:ea typeface="ＭＳ Ｐゴシック" panose="020B0600070205080204" pitchFamily="34"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da-DK" sz="1600" b="0" i="0" u="none" strike="noStrike" kern="1200" cap="none" spc="0" normalizeH="0" baseline="0" noProof="0" dirty="0">
                <a:ln>
                  <a:noFill/>
                </a:ln>
                <a:solidFill>
                  <a:srgbClr val="414141"/>
                </a:solidFill>
                <a:effectLst/>
                <a:uLnTx/>
                <a:uFillTx/>
                <a:latin typeface="VIA Type Office"/>
                <a:ea typeface="ＭＳ Ｐゴシック" panose="020B0600070205080204" pitchFamily="34" charset="-128"/>
                <a:cs typeface="+mn-cs"/>
              </a:rPr>
              <a:t>Source: </a:t>
            </a:r>
            <a:r>
              <a:rPr kumimoji="0" lang="da-DK" sz="1600" b="0" i="0" u="none" strike="noStrike" kern="1200" cap="none" spc="0" normalizeH="0" baseline="0" noProof="0" dirty="0">
                <a:ln>
                  <a:noFill/>
                </a:ln>
                <a:solidFill>
                  <a:srgbClr val="414141"/>
                </a:solidFill>
                <a:effectLst/>
                <a:uLnTx/>
                <a:uFillTx/>
                <a:latin typeface="Arial" panose="020B0604020202020204" pitchFamily="34" charset="0"/>
                <a:ea typeface="ＭＳ Ｐゴシック" panose="020B0600070205080204" pitchFamily="34" charset="-128"/>
                <a:cs typeface="+mn-cs"/>
              </a:rPr>
              <a:t>Jobber p. 359 (7th edition)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da-DK" sz="2800" b="0" i="0" u="none" strike="noStrike" kern="1200" cap="none" spc="0" normalizeH="0" baseline="0" noProof="0" dirty="0">
              <a:ln>
                <a:noFill/>
              </a:ln>
              <a:solidFill>
                <a:srgbClr val="414141"/>
              </a:solidFill>
              <a:effectLst/>
              <a:uLnTx/>
              <a:uFillTx/>
              <a:latin typeface="VIA Type Office"/>
              <a:ea typeface="ＭＳ Ｐゴシック" panose="020B0600070205080204" pitchFamily="34" charset="-128"/>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da-DK" sz="2800" b="0" i="0" u="none" strike="noStrike" kern="1200" cap="none" spc="0" normalizeH="0" baseline="0" noProof="0" dirty="0">
              <a:ln>
                <a:noFill/>
              </a:ln>
              <a:solidFill>
                <a:srgbClr val="414141"/>
              </a:solidFill>
              <a:effectLst/>
              <a:uLnTx/>
              <a:uFillTx/>
              <a:latin typeface="VIA Type Office"/>
              <a:ea typeface="ＭＳ Ｐゴシック" panose="020B0600070205080204" pitchFamily="34" charset="-128"/>
              <a:cs typeface="+mn-c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altLang="da-DK" sz="2800" b="0" i="0" u="none" strike="noStrike" kern="1200" cap="none" spc="0" normalizeH="0" baseline="0" noProof="0" dirty="0">
              <a:ln>
                <a:noFill/>
              </a:ln>
              <a:solidFill>
                <a:srgbClr val="414141"/>
              </a:solidFill>
              <a:effectLst/>
              <a:uLnTx/>
              <a:uFillTx/>
              <a:latin typeface="VIA Type Office"/>
              <a:ea typeface="ＭＳ Ｐゴシック" panose="020B0600070205080204" pitchFamily="34" charset="-128"/>
              <a:cs typeface="+mn-cs"/>
            </a:endParaRPr>
          </a:p>
        </p:txBody>
      </p:sp>
    </p:spTree>
    <p:extLst>
      <p:ext uri="{BB962C8B-B14F-4D97-AF65-F5344CB8AC3E}">
        <p14:creationId xmlns:p14="http://schemas.microsoft.com/office/powerpoint/2010/main" val="32624711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755650" y="476250"/>
            <a:ext cx="38635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altLang="da-DK" sz="4000" b="0" i="0" u="none" strike="noStrike" kern="1200" cap="none" spc="-250" normalizeH="0" baseline="0" noProof="0" dirty="0" err="1">
                <a:ln>
                  <a:noFill/>
                </a:ln>
                <a:solidFill>
                  <a:srgbClr val="414141"/>
                </a:solidFill>
                <a:effectLst/>
                <a:uLnTx/>
                <a:uFillTx/>
                <a:latin typeface="VIA Type Office" panose="02000503000000020004" pitchFamily="2" charset="0"/>
                <a:ea typeface="ＭＳ Ｐゴシック" panose="020B0600070205080204" pitchFamily="34" charset="-128"/>
                <a:cs typeface="+mn-cs"/>
              </a:rPr>
              <a:t>What</a:t>
            </a:r>
            <a:r>
              <a:rPr kumimoji="0" lang="da-DK" altLang="da-DK" sz="4000" b="0" i="0" u="none" strike="noStrike" kern="1200" cap="none" spc="-250" normalizeH="0" baseline="0" noProof="0" dirty="0">
                <a:ln>
                  <a:noFill/>
                </a:ln>
                <a:solidFill>
                  <a:srgbClr val="414141"/>
                </a:solidFill>
                <a:effectLst/>
                <a:uLnTx/>
                <a:uFillTx/>
                <a:latin typeface="VIA Type Office" panose="02000503000000020004" pitchFamily="2" charset="0"/>
                <a:ea typeface="ＭＳ Ｐゴシック" panose="020B0600070205080204" pitchFamily="34" charset="-128"/>
                <a:cs typeface="+mn-cs"/>
              </a:rPr>
              <a:t> is </a:t>
            </a:r>
            <a:r>
              <a:rPr kumimoji="0" lang="da-DK" altLang="da-DK" sz="4000" b="0" i="0" u="none" strike="noStrike" kern="1200" cap="none" spc="-250" normalizeH="0" baseline="0" noProof="0" dirty="0" err="1">
                <a:ln>
                  <a:noFill/>
                </a:ln>
                <a:solidFill>
                  <a:srgbClr val="414141"/>
                </a:solidFill>
                <a:effectLst/>
                <a:uLnTx/>
                <a:uFillTx/>
                <a:latin typeface="VIA Type Office" panose="02000503000000020004" pitchFamily="2" charset="0"/>
                <a:ea typeface="ＭＳ Ｐゴシック" panose="020B0600070205080204" pitchFamily="34" charset="-128"/>
                <a:cs typeface="+mn-cs"/>
              </a:rPr>
              <a:t>creativity</a:t>
            </a:r>
            <a:r>
              <a:rPr kumimoji="0" lang="da-DK" altLang="da-DK" sz="4000" b="0" i="0" u="none" strike="noStrike" kern="1200" cap="none" spc="-250" normalizeH="0" baseline="0" noProof="0" dirty="0">
                <a:ln>
                  <a:noFill/>
                </a:ln>
                <a:solidFill>
                  <a:srgbClr val="414141"/>
                </a:solidFill>
                <a:effectLst/>
                <a:uLnTx/>
                <a:uFillTx/>
                <a:latin typeface="VIA Type Office" panose="02000503000000020004" pitchFamily="2" charset="0"/>
                <a:ea typeface="ＭＳ Ｐゴシック" panose="020B0600070205080204" pitchFamily="34" charset="-128"/>
                <a:cs typeface="+mn-cs"/>
              </a:rPr>
              <a:t>?</a:t>
            </a:r>
            <a:endParaRPr kumimoji="0" lang="en-US" altLang="da-DK" sz="4000" b="0" i="0" u="none" strike="noStrike" kern="1200" cap="none" spc="-250" normalizeH="0" baseline="0" noProof="0" dirty="0">
              <a:ln>
                <a:noFill/>
              </a:ln>
              <a:solidFill>
                <a:srgbClr val="414141"/>
              </a:solidFill>
              <a:effectLst/>
              <a:uLnTx/>
              <a:uFillTx/>
              <a:latin typeface="VIA Type Office" panose="02000503000000020004" pitchFamily="2" charset="0"/>
              <a:ea typeface="ＭＳ Ｐゴシック" panose="020B0600070205080204" pitchFamily="34" charset="-128"/>
              <a:cs typeface="+mn-cs"/>
            </a:endParaRPr>
          </a:p>
        </p:txBody>
      </p:sp>
      <p:sp>
        <p:nvSpPr>
          <p:cNvPr id="17412" name="TextBox 3"/>
          <p:cNvSpPr txBox="1">
            <a:spLocks noChangeArrowheads="1"/>
          </p:cNvSpPr>
          <p:nvPr/>
        </p:nvSpPr>
        <p:spPr bwMode="auto">
          <a:xfrm>
            <a:off x="0" y="6252798"/>
            <a:ext cx="925252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285750" marR="0" lvl="0" indent="-285750" algn="l" defTabSz="914400" rtl="0" eaLnBrk="0" fontAlgn="auto" latinLnBrk="0" hangingPunct="0">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414141"/>
                </a:solidFill>
                <a:effectLst/>
                <a:uLnTx/>
                <a:uFillTx/>
                <a:latin typeface="Arial" panose="020B0604020202020204" pitchFamily="34" charset="0"/>
                <a:ea typeface="ＭＳ Ｐゴシック" panose="020B0600070205080204" pitchFamily="34" charset="-128"/>
                <a:cs typeface="+mn-cs"/>
                <a:hlinkClick r:id="rId3"/>
              </a:rPr>
              <a:t>https://www.weforum.org/agenda/2019/01/the-hard-and-soft-skills-to-futureproof-your-career-according-to-linkedin/</a:t>
            </a:r>
            <a:endParaRPr kumimoji="0" lang="da-DK" sz="1400" b="0" i="0" u="none" strike="noStrike" kern="1200" cap="none" spc="0" normalizeH="0" baseline="0" noProof="0" dirty="0">
              <a:ln>
                <a:noFill/>
              </a:ln>
              <a:solidFill>
                <a:srgbClr val="414141"/>
              </a:solidFill>
              <a:effectLst/>
              <a:uLnTx/>
              <a:uFillTx/>
              <a:latin typeface="Arial" panose="020B0604020202020204" pitchFamily="34" charset="0"/>
              <a:ea typeface="ＭＳ Ｐゴシック" panose="020B0600070205080204" pitchFamily="34" charset="-128"/>
              <a:cs typeface="+mn-cs"/>
            </a:endParaRPr>
          </a:p>
        </p:txBody>
      </p:sp>
      <p:pic>
        <p:nvPicPr>
          <p:cNvPr id="4098" name="Picture 2" desc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6350" y="-26008013"/>
            <a:ext cx="7010400" cy="534352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750" y="-25855613"/>
            <a:ext cx="7010400" cy="5343525"/>
          </a:xfrm>
          <a:prstGeom prst="rect">
            <a:avLst/>
          </a:prstGeom>
          <a:noFill/>
          <a:extLst>
            <a:ext uri="{909E8E84-426E-40DD-AFC4-6F175D3DCCD1}">
              <a14:hiddenFill xmlns:a14="http://schemas.microsoft.com/office/drawing/2010/main">
                <a:solidFill>
                  <a:srgbClr val="FFFFFF"/>
                </a:solidFill>
              </a14:hiddenFill>
            </a:ext>
          </a:extLst>
        </p:spPr>
      </p:pic>
      <p:pic>
        <p:nvPicPr>
          <p:cNvPr id="2" name="Billede 1"/>
          <p:cNvPicPr>
            <a:picLocks noChangeAspect="1"/>
          </p:cNvPicPr>
          <p:nvPr/>
        </p:nvPicPr>
        <p:blipFill>
          <a:blip r:embed="rId5"/>
          <a:stretch>
            <a:fillRect/>
          </a:stretch>
        </p:blipFill>
        <p:spPr>
          <a:xfrm>
            <a:off x="395536" y="1556792"/>
            <a:ext cx="8020050" cy="4476750"/>
          </a:xfrm>
          <a:prstGeom prst="rect">
            <a:avLst/>
          </a:prstGeom>
        </p:spPr>
      </p:pic>
    </p:spTree>
    <p:extLst>
      <p:ext uri="{BB962C8B-B14F-4D97-AF65-F5344CB8AC3E}">
        <p14:creationId xmlns:p14="http://schemas.microsoft.com/office/powerpoint/2010/main" val="3286034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sp>
        <p:nvSpPr>
          <p:cNvPr id="4099" name="TextBox 1"/>
          <p:cNvSpPr txBox="1">
            <a:spLocks noChangeArrowheads="1"/>
          </p:cNvSpPr>
          <p:nvPr/>
        </p:nvSpPr>
        <p:spPr bwMode="auto">
          <a:xfrm>
            <a:off x="755650" y="476250"/>
            <a:ext cx="38635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altLang="da-DK" sz="4000" b="0" i="0" u="none" strike="noStrike" kern="1200" cap="none" spc="-250" normalizeH="0" baseline="0" noProof="0" dirty="0" err="1">
                <a:ln>
                  <a:noFill/>
                </a:ln>
                <a:solidFill>
                  <a:srgbClr val="414141"/>
                </a:solidFill>
                <a:effectLst/>
                <a:uLnTx/>
                <a:uFillTx/>
                <a:latin typeface="VIA Type Office" panose="02000503000000020004" pitchFamily="2" charset="0"/>
                <a:ea typeface="ＭＳ Ｐゴシック" panose="020B0600070205080204" pitchFamily="34" charset="-128"/>
                <a:cs typeface="+mn-cs"/>
              </a:rPr>
              <a:t>What</a:t>
            </a:r>
            <a:r>
              <a:rPr kumimoji="0" lang="da-DK" altLang="da-DK" sz="4000" b="0" i="0" u="none" strike="noStrike" kern="1200" cap="none" spc="-250" normalizeH="0" baseline="0" noProof="0" dirty="0">
                <a:ln>
                  <a:noFill/>
                </a:ln>
                <a:solidFill>
                  <a:srgbClr val="414141"/>
                </a:solidFill>
                <a:effectLst/>
                <a:uLnTx/>
                <a:uFillTx/>
                <a:latin typeface="VIA Type Office" panose="02000503000000020004" pitchFamily="2" charset="0"/>
                <a:ea typeface="ＭＳ Ｐゴシック" panose="020B0600070205080204" pitchFamily="34" charset="-128"/>
                <a:cs typeface="+mn-cs"/>
              </a:rPr>
              <a:t> is </a:t>
            </a:r>
            <a:r>
              <a:rPr kumimoji="0" lang="da-DK" altLang="da-DK" sz="4000" b="0" i="0" u="none" strike="noStrike" kern="1200" cap="none" spc="-250" normalizeH="0" baseline="0" noProof="0" dirty="0" err="1">
                <a:ln>
                  <a:noFill/>
                </a:ln>
                <a:solidFill>
                  <a:srgbClr val="414141"/>
                </a:solidFill>
                <a:effectLst/>
                <a:uLnTx/>
                <a:uFillTx/>
                <a:latin typeface="VIA Type Office" panose="02000503000000020004" pitchFamily="2" charset="0"/>
                <a:ea typeface="ＭＳ Ｐゴシック" panose="020B0600070205080204" pitchFamily="34" charset="-128"/>
                <a:cs typeface="+mn-cs"/>
              </a:rPr>
              <a:t>creativity</a:t>
            </a:r>
            <a:r>
              <a:rPr kumimoji="0" lang="da-DK" altLang="da-DK" sz="4000" b="0" i="0" u="none" strike="noStrike" kern="1200" cap="none" spc="-250" normalizeH="0" baseline="0" noProof="0" dirty="0">
                <a:ln>
                  <a:noFill/>
                </a:ln>
                <a:solidFill>
                  <a:srgbClr val="414141"/>
                </a:solidFill>
                <a:effectLst/>
                <a:uLnTx/>
                <a:uFillTx/>
                <a:latin typeface="VIA Type Office" panose="02000503000000020004" pitchFamily="2" charset="0"/>
                <a:ea typeface="ＭＳ Ｐゴシック" panose="020B0600070205080204" pitchFamily="34" charset="-128"/>
                <a:cs typeface="+mn-cs"/>
              </a:rPr>
              <a:t>?</a:t>
            </a:r>
            <a:endParaRPr kumimoji="0" lang="en-US" altLang="da-DK" sz="4000" b="0" i="0" u="none" strike="noStrike" kern="1200" cap="none" spc="-250" normalizeH="0" baseline="0" noProof="0" dirty="0">
              <a:ln>
                <a:noFill/>
              </a:ln>
              <a:solidFill>
                <a:srgbClr val="414141"/>
              </a:solidFill>
              <a:effectLst/>
              <a:uLnTx/>
              <a:uFillTx/>
              <a:latin typeface="VIA Type Office" panose="02000503000000020004" pitchFamily="2" charset="0"/>
              <a:ea typeface="ＭＳ Ｐゴシック" panose="020B0600070205080204" pitchFamily="34" charset="-128"/>
              <a:cs typeface="+mn-cs"/>
            </a:endParaRPr>
          </a:p>
        </p:txBody>
      </p:sp>
      <p:pic>
        <p:nvPicPr>
          <p:cNvPr id="4" name="Billede 3">
            <a:extLst>
              <a:ext uri="{FF2B5EF4-FFF2-40B4-BE49-F238E27FC236}">
                <a16:creationId xmlns:a16="http://schemas.microsoft.com/office/drawing/2014/main" id="{F5EE9D40-6F74-B87F-95ED-F3114A42DFE8}"/>
              </a:ext>
            </a:extLst>
          </p:cNvPr>
          <p:cNvPicPr>
            <a:picLocks noChangeAspect="1"/>
          </p:cNvPicPr>
          <p:nvPr/>
        </p:nvPicPr>
        <p:blipFill>
          <a:blip r:embed="rId3"/>
          <a:stretch>
            <a:fillRect/>
          </a:stretch>
        </p:blipFill>
        <p:spPr>
          <a:xfrm>
            <a:off x="-3879" y="1700808"/>
            <a:ext cx="9144000" cy="4234894"/>
          </a:xfrm>
          <a:prstGeom prst="rect">
            <a:avLst/>
          </a:prstGeom>
        </p:spPr>
      </p:pic>
      <p:sp>
        <p:nvSpPr>
          <p:cNvPr id="6" name="Tekstfelt 5">
            <a:extLst>
              <a:ext uri="{FF2B5EF4-FFF2-40B4-BE49-F238E27FC236}">
                <a16:creationId xmlns:a16="http://schemas.microsoft.com/office/drawing/2014/main" id="{9AE97BC8-6615-CFFD-A6D4-71766B24B9D2}"/>
              </a:ext>
            </a:extLst>
          </p:cNvPr>
          <p:cNvSpPr txBox="1"/>
          <p:nvPr/>
        </p:nvSpPr>
        <p:spPr>
          <a:xfrm>
            <a:off x="179512" y="6381750"/>
            <a:ext cx="20687120" cy="307777"/>
          </a:xfrm>
          <a:prstGeom prst="rect">
            <a:avLst/>
          </a:prstGeom>
          <a:noFill/>
        </p:spPr>
        <p:txBody>
          <a:bodyPr wrap="square">
            <a:spAutoFit/>
          </a:bodyPr>
          <a:lstStyle/>
          <a:p>
            <a:r>
              <a:rPr lang="da-DK" sz="1400" dirty="0">
                <a:hlinkClick r:id="rId4"/>
              </a:rPr>
              <a:t>https://www.weforum.org/agenda/2023/05/future-of-jobs-2023-skills/</a:t>
            </a:r>
            <a:r>
              <a:rPr lang="da-DK" sz="1400" dirty="0"/>
              <a:t> </a:t>
            </a:r>
          </a:p>
        </p:txBody>
      </p:sp>
    </p:spTree>
    <p:extLst>
      <p:ext uri="{BB962C8B-B14F-4D97-AF65-F5344CB8AC3E}">
        <p14:creationId xmlns:p14="http://schemas.microsoft.com/office/powerpoint/2010/main" val="305077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01"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0AF2B25D-02A0-4A6B-848F-F88F1C6F1D73}" type="slidenum">
              <a:rPr kumimoji="0" lang="da-DK" altLang="da-DK" sz="800" b="0" i="0" u="none" strike="noStrike" kern="1200" cap="none" spc="0" normalizeH="0" baseline="0" noProof="0">
                <a:ln>
                  <a:noFill/>
                </a:ln>
                <a:solidFill>
                  <a:srgbClr val="414141"/>
                </a:solidFill>
                <a:effectLst/>
                <a:uLnTx/>
                <a:uFillTx/>
                <a:latin typeface="Arial" panose="020B0604020202020204" pitchFamily="34" charset="0"/>
                <a:ea typeface="ＭＳ Ｐゴシック" panose="020B0600070205080204"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da-DK" altLang="da-DK" sz="800" b="0" i="0" u="none" strike="noStrike" kern="1200" cap="none" spc="0" normalizeH="0" baseline="0" noProof="0">
              <a:ln>
                <a:noFill/>
              </a:ln>
              <a:solidFill>
                <a:srgbClr val="414141"/>
              </a:solidFill>
              <a:effectLst/>
              <a:uLnTx/>
              <a:uFillTx/>
              <a:latin typeface="Arial" panose="020B0604020202020204" pitchFamily="34" charset="0"/>
              <a:ea typeface="ＭＳ Ｐゴシック" panose="020B0600070205080204" pitchFamily="34" charset="-128"/>
              <a:cs typeface="+mn-cs"/>
            </a:endParaRPr>
          </a:p>
        </p:txBody>
      </p:sp>
      <p:pic>
        <p:nvPicPr>
          <p:cNvPr id="8194" name="Picture 2" descr="http://farm4.static.flickr.com/3307/4619505972_57164dda4b.jpg"/>
          <p:cNvPicPr>
            <a:picLocks noChangeAspect="1" noChangeArrowheads="1"/>
          </p:cNvPicPr>
          <p:nvPr/>
        </p:nvPicPr>
        <p:blipFill rotWithShape="1">
          <a:blip r:embed="rId3">
            <a:extLst>
              <a:ext uri="{28A0092B-C50C-407E-A947-70E740481C1C}">
                <a14:useLocalDpi xmlns:a14="http://schemas.microsoft.com/office/drawing/2010/main" val="0"/>
              </a:ext>
            </a:extLst>
          </a:blip>
          <a:srcRect t="10101"/>
          <a:stretch/>
        </p:blipFill>
        <p:spPr bwMode="auto">
          <a:xfrm>
            <a:off x="-4802" y="558179"/>
            <a:ext cx="9148802" cy="6165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379938"/>
      </p:ext>
    </p:extLst>
  </p:cSld>
  <p:clrMapOvr>
    <a:masterClrMapping/>
  </p:clrMapOvr>
</p:sld>
</file>

<file path=ppt/theme/theme1.xml><?xml version="1.0" encoding="utf-8"?>
<a:theme xmlns:a="http://schemas.openxmlformats.org/drawingml/2006/main" name="VIA University College PowerPoint template">
  <a:themeElements>
    <a:clrScheme name="VIA University College">
      <a:dk1>
        <a:srgbClr val="414141"/>
      </a:dk1>
      <a:lt1>
        <a:sysClr val="window" lastClr="FFFFFF"/>
      </a:lt1>
      <a:dk2>
        <a:srgbClr val="8CC35A"/>
      </a:dk2>
      <a:lt2>
        <a:srgbClr val="AFAFAF"/>
      </a:lt2>
      <a:accent1>
        <a:srgbClr val="FFBE50"/>
      </a:accent1>
      <a:accent2>
        <a:srgbClr val="FF9164"/>
      </a:accent2>
      <a:accent3>
        <a:srgbClr val="FF7369"/>
      </a:accent3>
      <a:accent4>
        <a:srgbClr val="A0A0DC"/>
      </a:accent4>
      <a:accent5>
        <a:srgbClr val="78B4DC"/>
      </a:accent5>
      <a:accent6>
        <a:srgbClr val="32C8AA"/>
      </a:accent6>
      <a:hlink>
        <a:srgbClr val="0000FF"/>
      </a:hlink>
      <a:folHlink>
        <a:srgbClr val="800080"/>
      </a:folHlink>
    </a:clrScheme>
    <a:fontScheme name="VIA University College">
      <a:majorFont>
        <a:latin typeface="VIA Type Office"/>
        <a:ea typeface=""/>
        <a:cs typeface=""/>
      </a:majorFont>
      <a:minorFont>
        <a:latin typeface="VIA Type Offi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marL="0" indent="0" algn="l" defTabSz="914400" rtl="0" eaLnBrk="1" latinLnBrk="0" hangingPunct="1">
          <a:lnSpc>
            <a:spcPct val="83000"/>
          </a:lnSpc>
          <a:spcBef>
            <a:spcPct val="20000"/>
          </a:spcBef>
          <a:buFont typeface="VIA Type Office" panose="02000503000000020004" pitchFamily="2" charset="0"/>
          <a:buNone/>
          <a:defRPr sz="1600" kern="1200" spc="-100" baseline="0" dirty="0" smtClean="0">
            <a:solidFill>
              <a:schemeClr val="tx1"/>
            </a:solidFill>
            <a:latin typeface="Via Light Office" panose="02000503000000020004" pitchFamily="2" charset="0"/>
            <a:ea typeface="+mn-ea"/>
            <a:cs typeface="+mn-cs"/>
          </a:defRPr>
        </a:defPPr>
      </a:lstStyle>
    </a:txDef>
  </a:objectDefaults>
  <a:extraClrSchemeLst/>
  <a:extLst>
    <a:ext uri="{05A4C25C-085E-4340-85A3-A5531E510DB2}">
      <thm15:themeFamily xmlns:thm15="http://schemas.microsoft.com/office/thememl/2012/main" name="Blank.potx" id="{C26487BB-FE3D-494A-A9C6-8C15B9D85F6B}" vid="{C65DB066-AEC4-4B55-8D0A-EA00B4BE1B5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934</Words>
  <Application>Microsoft Office PowerPoint</Application>
  <PresentationFormat>Skærmshow (4:3)</PresentationFormat>
  <Paragraphs>167</Paragraphs>
  <Slides>19</Slides>
  <Notes>18</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19</vt:i4>
      </vt:variant>
    </vt:vector>
  </HeadingPairs>
  <TitlesOfParts>
    <vt:vector size="25" baseType="lpstr">
      <vt:lpstr>VIA Type Office</vt:lpstr>
      <vt:lpstr>VIA Type Office Light</vt:lpstr>
      <vt:lpstr>Via Light Office</vt:lpstr>
      <vt:lpstr>Arial</vt:lpstr>
      <vt:lpstr>Calibri</vt:lpstr>
      <vt:lpstr>VIA University College PowerPoint template</vt:lpstr>
      <vt:lpstr>Creative and Effective Marketing</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2014-08-24T07:56:25Z</dcterms:created>
  <dcterms:modified xsi:type="dcterms:W3CDTF">2024-10-01T20:44:30Z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ies>
</file>