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>
  <p:sldMasterIdLst>
    <p:sldMasterId id="2147483648" r:id="rId4"/>
    <p:sldMasterId id="2147483686" r:id="rId5"/>
  </p:sldMasterIdLst>
  <p:notesMasterIdLst>
    <p:notesMasterId r:id="rId23"/>
  </p:notesMasterIdLst>
  <p:sldIdLst>
    <p:sldId id="620" r:id="rId6"/>
    <p:sldId id="709" r:id="rId7"/>
    <p:sldId id="678" r:id="rId8"/>
    <p:sldId id="679" r:id="rId9"/>
    <p:sldId id="711" r:id="rId10"/>
    <p:sldId id="698" r:id="rId11"/>
    <p:sldId id="753" r:id="rId12"/>
    <p:sldId id="755" r:id="rId13"/>
    <p:sldId id="680" r:id="rId14"/>
    <p:sldId id="681" r:id="rId15"/>
    <p:sldId id="683" r:id="rId16"/>
    <p:sldId id="685" r:id="rId17"/>
    <p:sldId id="687" r:id="rId18"/>
    <p:sldId id="689" r:id="rId19"/>
    <p:sldId id="691" r:id="rId20"/>
    <p:sldId id="693" r:id="rId21"/>
    <p:sldId id="695" r:id="rId22"/>
  </p:sldIdLst>
  <p:sldSz cx="9144000" cy="6858000" type="screen4x3"/>
  <p:notesSz cx="6858000" cy="9144000"/>
  <p:embeddedFontLst>
    <p:embeddedFont>
      <p:font typeface="VIA Type Office" panose="02000503000000020004" pitchFamily="2" charset="0"/>
      <p:regular r:id="rId24"/>
      <p:bold r:id="rId25"/>
      <p:italic r:id="rId26"/>
    </p:embeddedFont>
    <p:embeddedFont>
      <p:font typeface="VIA Type Office Light" panose="02000503000000020004" pitchFamily="2" charset="0"/>
      <p:regular r:id="rId27"/>
    </p:embeddedFont>
  </p:embeddedFontLst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sektion" id="{F66F4316-A2E3-4717-A4AF-5285BBC1657D}">
          <p14:sldIdLst>
            <p14:sldId id="620"/>
          </p14:sldIdLst>
        </p14:section>
        <p14:section name="Oversigtssektion" id="{7E418BD7-747C-4AD2-9ACC-79056F418808}">
          <p14:sldIdLst>
            <p14:sldId id="709"/>
          </p14:sldIdLst>
        </p14:section>
        <p14:section name="Mandag 21.10." id="{6CCDC1DE-BC72-493A-93C6-20549BACC1F6}">
          <p14:sldIdLst>
            <p14:sldId id="678"/>
          </p14:sldIdLst>
        </p14:section>
        <p14:section name="Tirsdag 22.10." id="{0D9169D3-AC5D-4554-9302-95C2F484EB21}">
          <p14:sldIdLst>
            <p14:sldId id="679"/>
            <p14:sldId id="711"/>
            <p14:sldId id="698"/>
            <p14:sldId id="753"/>
            <p14:sldId id="755"/>
            <p14:sldId id="680"/>
          </p14:sldIdLst>
        </p14:section>
        <p14:section name="Onsdag 23.10." id="{86BD1092-7B6A-477F-9F74-34A4EFE450E1}">
          <p14:sldIdLst>
            <p14:sldId id="681"/>
          </p14:sldIdLst>
        </p14:section>
        <p14:section name="Torsdag 24.10." id="{7DF80185-3BAA-4BB2-B66C-6BA699DB7367}">
          <p14:sldIdLst>
            <p14:sldId id="683"/>
          </p14:sldIdLst>
        </p14:section>
        <p14:section name="Fredag 25.10." id="{57B3ACE2-5A7B-4309-98C5-776AED47D29E}">
          <p14:sldIdLst>
            <p14:sldId id="685"/>
          </p14:sldIdLst>
        </p14:section>
        <p14:section name="Mandag 28.10." id="{3A831E3C-B767-4F49-B449-89B59AFF9F4B}">
          <p14:sldIdLst>
            <p14:sldId id="687"/>
          </p14:sldIdLst>
        </p14:section>
        <p14:section name="Tirsdag 29.10." id="{AE05EA59-4ED6-4FD3-911F-22FA27C4FAB2}">
          <p14:sldIdLst>
            <p14:sldId id="689"/>
          </p14:sldIdLst>
        </p14:section>
        <p14:section name="Onsdag 30.10." id="{8CFE509A-2850-4BB5-852C-BBD12DBF68C3}">
          <p14:sldIdLst>
            <p14:sldId id="691"/>
          </p14:sldIdLst>
        </p14:section>
        <p14:section name="Torsdag 31.10." id="{FBD05D7D-FBCB-43C6-B65E-1F19C0555ABE}">
          <p14:sldIdLst>
            <p14:sldId id="693"/>
          </p14:sldIdLst>
        </p14:section>
        <p14:section name="Fredag 01.11." id="{B08EC89A-DEB9-48C9-8574-25F53D317267}">
          <p14:sldIdLst>
            <p14:sldId id="6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>
          <p15:clr>
            <a:srgbClr val="A4A3A4"/>
          </p15:clr>
        </p15:guide>
        <p15:guide id="2" orient="horz" pos="368">
          <p15:clr>
            <a:srgbClr val="A4A3A4"/>
          </p15:clr>
        </p15:guide>
        <p15:guide id="3" orient="horz" pos="3965">
          <p15:clr>
            <a:srgbClr val="A4A3A4"/>
          </p15:clr>
        </p15:guide>
        <p15:guide id="4" orient="horz" pos="1207">
          <p15:clr>
            <a:srgbClr val="A4A3A4"/>
          </p15:clr>
        </p15:guide>
        <p15:guide id="5" orient="horz" pos="3680">
          <p15:clr>
            <a:srgbClr val="A4A3A4"/>
          </p15:clr>
        </p15:guide>
        <p15:guide id="6" pos="2948">
          <p15:clr>
            <a:srgbClr val="A4A3A4"/>
          </p15:clr>
        </p15:guide>
        <p15:guide id="7" pos="363">
          <p15:clr>
            <a:srgbClr val="A4A3A4"/>
          </p15:clr>
        </p15:guide>
        <p15:guide id="8" pos="1519">
          <p15:clr>
            <a:srgbClr val="A4A3A4"/>
          </p15:clr>
        </p15:guide>
        <p15:guide id="9" pos="1633" userDrawn="1">
          <p15:clr>
            <a:srgbClr val="A4A3A4"/>
          </p15:clr>
        </p15:guide>
        <p15:guide id="10" pos="2812">
          <p15:clr>
            <a:srgbClr val="A4A3A4"/>
          </p15:clr>
        </p15:guide>
        <p15:guide id="11" pos="4105">
          <p15:clr>
            <a:srgbClr val="A4A3A4"/>
          </p15:clr>
        </p15:guide>
        <p15:guide id="12" pos="4241">
          <p15:clr>
            <a:srgbClr val="A4A3A4"/>
          </p15:clr>
        </p15:guide>
        <p15:guide id="13" pos="53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9F8"/>
    <a:srgbClr val="48141D"/>
    <a:srgbClr val="FFFFFF"/>
    <a:srgbClr val="F9F9F9"/>
    <a:srgbClr val="F9FFFF"/>
    <a:srgbClr val="FAFAFA"/>
    <a:srgbClr val="3101FF"/>
    <a:srgbClr val="FDFDFD"/>
    <a:srgbClr val="000000"/>
    <a:srgbClr val="E300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2D3A77-1022-495B-9AC9-239EF77CD39D}" v="179" dt="2024-10-21T20:07:11.944"/>
  </p1510:revLst>
</p1510:revInfo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typografi, tabelgit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60" autoAdjust="0"/>
    <p:restoredTop sz="85872" autoAdjust="0"/>
  </p:normalViewPr>
  <p:slideViewPr>
    <p:cSldViewPr snapToObjects="1" showGuides="1">
      <p:cViewPr varScale="1">
        <p:scale>
          <a:sx n="56" d="100"/>
          <a:sy n="56" d="100"/>
        </p:scale>
        <p:origin x="1164" y="60"/>
      </p:cViewPr>
      <p:guideLst>
        <p:guide orient="horz" pos="1593"/>
        <p:guide orient="horz" pos="368"/>
        <p:guide orient="horz" pos="3965"/>
        <p:guide orient="horz" pos="1207"/>
        <p:guide orient="horz" pos="3680"/>
        <p:guide pos="2948"/>
        <p:guide pos="363"/>
        <p:guide pos="1519"/>
        <p:guide pos="1633"/>
        <p:guide pos="2812"/>
        <p:guide pos="4105"/>
        <p:guide pos="4241"/>
        <p:guide pos="53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font" Target="fonts/font3.fntdata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font" Target="fonts/font2.fntdata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font" Target="fonts/font1.fntdata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font" Target="fonts/font4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6380D-191E-4967-9FAB-88D89A5831CE}" type="datetimeFigureOut">
              <a:rPr lang="da-DK" smtClean="0"/>
              <a:t>21-10-2024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0183A-898A-47CA-ACA5-7AAC5C5D897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29539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21.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3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434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21.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12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448954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21.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13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93424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21.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14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93045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21.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15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21476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21.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16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01197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21.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17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8116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21.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4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4892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21.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5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5909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21.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6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7927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21.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7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9592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21.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8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217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21.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9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da-DK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Neuralt</a:t>
            </a:r>
            <a:r>
              <a:rPr lang="en-US" altLang="da-DK" dirty="0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da-DK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netværk</a:t>
            </a:r>
            <a:r>
              <a:rPr lang="en-US" altLang="da-DK" dirty="0">
                <a:latin typeface="Arial" panose="020B0604020202020204" pitchFamily="34" charset="0"/>
                <a:ea typeface="ＭＳ Ｐゴシック" panose="020B0600070205080204" pitchFamily="34" charset="-128"/>
              </a:rPr>
              <a:t>:</a:t>
            </a:r>
          </a:p>
          <a:p>
            <a:pPr eaLnBrk="1" hangingPunct="1"/>
            <a:endParaRPr lang="en-US" altLang="da-DK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1952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21.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10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47437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2751717D-1A67-4052-9344-519DCE9C0448}" type="datetime2">
              <a:rPr lang="da-DK" altLang="da-DK" smtClean="0"/>
              <a:pPr eaLnBrk="1" hangingPunct="1"/>
              <a:t>21. oktober 2024</a:t>
            </a:fld>
            <a:endParaRPr lang="da-DK" altLang="da-DK"/>
          </a:p>
        </p:txBody>
      </p:sp>
      <p:sp>
        <p:nvSpPr>
          <p:cNvPr id="6656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431F8E1-F1EA-45C2-8618-1EE3F5FCD05E}" type="slidenum">
              <a:rPr lang="da-DK" altLang="da-DK"/>
              <a:pPr eaLnBrk="1" hangingPunct="1"/>
              <a:t>11</a:t>
            </a:fld>
            <a:endParaRPr lang="da-DK" altLang="da-DK"/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a-DK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2770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9.png"/><Relationship Id="rId7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 - corpor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577462" y="1174273"/>
            <a:ext cx="687600" cy="7020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100" spc="0"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Indsæt ikon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31" y="1952837"/>
            <a:ext cx="5969457" cy="1647614"/>
          </a:xfrm>
        </p:spPr>
        <p:txBody>
          <a:bodyPr tIns="0" anchor="b" anchorCtr="0"/>
          <a:lstStyle>
            <a:lvl1pPr>
              <a:defRPr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3707298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F81F-441E-48B1-9169-9659C7831FA9}" type="datetime2">
              <a:rPr lang="da-DK" smtClean="0"/>
              <a:t>21.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330450" y="3168689"/>
            <a:ext cx="22510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Indsæt hjælpelinjer til </a:t>
            </a:r>
            <a:b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placering af objekter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1. 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Højre klik udenfor slidet </a:t>
            </a:r>
            <a:b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og vælg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’Gitter og hjælpelinjer’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2. 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Sæt kryds ved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’Vis tegne-</a:t>
            </a:r>
            <a:b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hjælpelinjer på skærmen’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3.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 Vælg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’OK’</a:t>
            </a:r>
          </a:p>
        </p:txBody>
      </p:sp>
      <p:sp>
        <p:nvSpPr>
          <p:cNvPr id="18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9" name="AutoShape 4"/>
          <p:cNvSpPr>
            <a:spLocks/>
          </p:cNvSpPr>
          <p:nvPr userDrawn="1"/>
        </p:nvSpPr>
        <p:spPr bwMode="gray">
          <a:xfrm>
            <a:off x="-2196752" y="584200"/>
            <a:ext cx="211737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 nyt ikon </a:t>
            </a:r>
            <a:b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1.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på ikonet</a:t>
            </a:r>
            <a:b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2.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Skift billede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3.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 det nye ikon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4.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Tryk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</a:t>
            </a:r>
            <a:b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5.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og vælg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Nulstil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hvis  pladsholderen forandrer sig</a:t>
            </a:r>
            <a:endParaRPr lang="da-DK" altLang="da-DK" sz="1000" b="0" kern="1200" noProof="1">
              <a:solidFill>
                <a:schemeClr val="tx1"/>
              </a:solidFill>
              <a:latin typeface="+mn-lt"/>
              <a:ea typeface="+mn-ea"/>
              <a:cs typeface="Arial" charset="0"/>
            </a:endParaRPr>
          </a:p>
        </p:txBody>
      </p:sp>
      <p:sp>
        <p:nvSpPr>
          <p:cNvPr id="16" name="TextBox 17"/>
          <p:cNvSpPr txBox="1">
            <a:spLocks noChangeArrowheads="1"/>
          </p:cNvSpPr>
          <p:nvPr userDrawn="1"/>
        </p:nvSpPr>
        <p:spPr bwMode="auto">
          <a:xfrm>
            <a:off x="-2370138" y="5934670"/>
            <a:ext cx="228123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Generer titlen til alle slides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1.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Vælg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’Indsæt’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 i topmenuen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2.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Vælg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’Sidehoved og Sidefod’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3.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Skriv titel på præsentation </a:t>
            </a:r>
            <a:br>
              <a:rPr lang="da-DK" altLang="da-DK" sz="1000" dirty="0">
                <a:solidFill>
                  <a:schemeClr val="tx1"/>
                </a:solidFill>
                <a:latin typeface="+mn-lt"/>
              </a:rPr>
            </a:b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ind i tekstfeltet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4.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Tryk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’Anvend på alle’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576263" y="584200"/>
            <a:ext cx="1835150" cy="45794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0" indent="0" algn="l" defTabSz="9144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600" kern="1200" spc="-100" baseline="0" noProof="1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rPr>
              <a:t>Gør tanke til handling</a:t>
            </a:r>
          </a:p>
          <a:p>
            <a:pPr marL="0" lvl="0" indent="0" algn="l" defTabSz="9144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600" kern="1200" spc="-10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VIA University College</a:t>
            </a:r>
          </a:p>
        </p:txBody>
      </p:sp>
    </p:spTree>
    <p:extLst>
      <p:ext uri="{BB962C8B-B14F-4D97-AF65-F5344CB8AC3E}">
        <p14:creationId xmlns:p14="http://schemas.microsoft.com/office/powerpoint/2010/main" val="3445393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FFE92-75FA-4518-94E0-D0EE98A8AC94}" type="datetime2">
              <a:rPr lang="da-DK" smtClean="0"/>
              <a:t>21.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580266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rkis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1774E-2667-47FF-9F97-EF6A8B62F790}" type="datetime2">
              <a:rPr lang="da-DK" smtClean="0"/>
              <a:t>21.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580266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øn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3268-7AE6-49FC-8362-9B0442C5770B}" type="datetime2">
              <a:rPr lang="da-DK" smtClean="0"/>
              <a:t>21.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485563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II mørk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103DA9-2C51-4B50-91FE-8A4763F38D9E}" type="datetime2">
              <a:rPr lang="da-DK" smtClean="0"/>
              <a:t>21.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7200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</p:spTree>
    <p:extLst>
      <p:ext uri="{BB962C8B-B14F-4D97-AF65-F5344CB8AC3E}">
        <p14:creationId xmlns:p14="http://schemas.microsoft.com/office/powerpoint/2010/main" val="3745180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II mørk foto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8" name="Pladsholder til billede 7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6858000"/>
          </a:xfrm>
        </p:spPr>
        <p:txBody>
          <a:bodyPr tIns="86400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 baseline="0"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3D8E7F8-BC09-49EA-B4A1-B7417BB318C6}" type="datetime2">
              <a:rPr lang="da-DK" smtClean="0"/>
              <a:t>21.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2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5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4"/>
            <a:stretch>
              <a:fillRect/>
            </a:stretch>
          </a:blipFill>
        </p:spPr>
        <p:txBody>
          <a:bodyPr tIns="7200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2106377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V - Stort 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8"/>
          <p:cNvSpPr>
            <a:spLocks noGrp="1"/>
          </p:cNvSpPr>
          <p:nvPr>
            <p:ph type="pic" sz="quarter" idx="16" hasCustomPrompt="1"/>
          </p:nvPr>
        </p:nvSpPr>
        <p:spPr>
          <a:xfrm>
            <a:off x="2628688" y="1581394"/>
            <a:ext cx="3888000" cy="39420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100" spc="0"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Indsæt ikon</a:t>
            </a:r>
          </a:p>
        </p:txBody>
      </p:sp>
      <p:sp>
        <p:nvSpPr>
          <p:cNvPr id="15" name="Text Placeholder 1"/>
          <p:cNvSpPr>
            <a:spLocks noGrp="1"/>
          </p:cNvSpPr>
          <p:nvPr>
            <p:ph type="body" sz="quarter" idx="13" hasCustomPrompt="1"/>
          </p:nvPr>
        </p:nvSpPr>
        <p:spPr>
          <a:xfrm>
            <a:off x="576262" y="579714"/>
            <a:ext cx="3887787" cy="509026"/>
          </a:xfrm>
        </p:spPr>
        <p:txBody>
          <a:bodyPr>
            <a:normAutofit/>
          </a:bodyPr>
          <a:lstStyle>
            <a:lvl1pPr marL="0" indent="0">
              <a:lnSpc>
                <a:spcPct val="83000"/>
              </a:lnSpc>
              <a:buNone/>
              <a:defRPr sz="1600">
                <a:latin typeface="VIA Type Office Light" panose="02000503000000020004" pitchFamily="2" charset="0"/>
              </a:defRPr>
            </a:lvl1pPr>
          </a:lstStyle>
          <a:p>
            <a:pPr lvl="0"/>
            <a:r>
              <a:rPr lang="da-DK" dirty="0"/>
              <a:t>Indsæt tekst</a:t>
            </a:r>
          </a:p>
        </p:txBody>
      </p:sp>
      <p:sp>
        <p:nvSpPr>
          <p:cNvPr id="16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4679950" y="579714"/>
            <a:ext cx="3887787" cy="509026"/>
          </a:xfrm>
        </p:spPr>
        <p:txBody>
          <a:bodyPr>
            <a:normAutofit/>
          </a:bodyPr>
          <a:lstStyle>
            <a:lvl1pPr marL="0" indent="0">
              <a:lnSpc>
                <a:spcPct val="83000"/>
              </a:lnSpc>
              <a:buNone/>
              <a:defRPr sz="1600">
                <a:latin typeface="VIA Type Office Light" panose="02000503000000020004" pitchFamily="2" charset="0"/>
              </a:defRPr>
            </a:lvl1pPr>
          </a:lstStyle>
          <a:p>
            <a:pPr lvl="0"/>
            <a:r>
              <a:rPr lang="da-DK" dirty="0"/>
              <a:t>Indsæt tekst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E33C-7934-4869-95D9-524865D22D83}" type="datetime2">
              <a:rPr lang="da-DK" smtClean="0"/>
              <a:t>21.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9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20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-2389014" y="3657183"/>
            <a:ext cx="2275961" cy="3180414"/>
            <a:chOff x="-2389014" y="3657183"/>
            <a:chExt cx="2275961" cy="3180414"/>
          </a:xfrm>
        </p:grpSpPr>
        <p:grpSp>
          <p:nvGrpSpPr>
            <p:cNvPr id="22" name="Gruppe 37"/>
            <p:cNvGrpSpPr/>
            <p:nvPr userDrawn="1"/>
          </p:nvGrpSpPr>
          <p:grpSpPr>
            <a:xfrm>
              <a:off x="-2261220" y="3657183"/>
              <a:ext cx="2148167" cy="3180414"/>
              <a:chOff x="-2261220" y="2628888"/>
              <a:chExt cx="2148167" cy="3180414"/>
            </a:xfrm>
          </p:grpSpPr>
          <p:pic>
            <p:nvPicPr>
              <p:cNvPr id="27" name="Picture 2"/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261220" y="3506000"/>
                <a:ext cx="2131203" cy="20485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sp>
            <p:nvSpPr>
              <p:cNvPr id="28" name="TextBox 11"/>
              <p:cNvSpPr txBox="1"/>
              <p:nvPr userDrawn="1"/>
            </p:nvSpPr>
            <p:spPr>
              <a:xfrm>
                <a:off x="-1944724" y="2628888"/>
                <a:ext cx="1824090" cy="8463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>
                  <a:spcBef>
                    <a:spcPts val="600"/>
                  </a:spcBef>
                  <a:defRPr/>
                </a:pP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Skift baggrundsfarve</a:t>
                </a:r>
                <a:b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</a:b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1. 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K</a:t>
                </a:r>
                <a:r>
                  <a:rPr lang="da-DK" sz="100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lik udenfor diaset,</a:t>
                </a:r>
                <a:r>
                  <a:rPr lang="da-DK" sz="1000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vælg </a:t>
                </a:r>
                <a:r>
                  <a:rPr lang="da-DK" sz="1000" b="1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Formater baggrund </a:t>
                </a:r>
              </a:p>
              <a:p>
                <a:pPr algn="r">
                  <a:spcBef>
                    <a:spcPts val="600"/>
                  </a:spcBef>
                  <a:defRPr/>
                </a:pP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2. 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Vælg</a:t>
                </a: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‘Massiv udfyldning’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og vælg farve</a:t>
                </a:r>
                <a:r>
                  <a:rPr lang="da-DK" sz="1000" b="0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fra VIAs farvepalette</a:t>
                </a:r>
              </a:p>
            </p:txBody>
          </p:sp>
          <p:grpSp>
            <p:nvGrpSpPr>
              <p:cNvPr id="29" name="Gruppe 40"/>
              <p:cNvGrpSpPr/>
              <p:nvPr userDrawn="1"/>
            </p:nvGrpSpPr>
            <p:grpSpPr>
              <a:xfrm>
                <a:off x="-1426464" y="4317211"/>
                <a:ext cx="1313411" cy="1492091"/>
                <a:chOff x="-1426464" y="4279878"/>
                <a:chExt cx="1313411" cy="1492091"/>
              </a:xfrm>
            </p:grpSpPr>
            <p:pic>
              <p:nvPicPr>
                <p:cNvPr id="30" name="Picture 2"/>
                <p:cNvPicPr>
                  <a:picLocks noChangeAspect="1" noChangeArrowheads="1"/>
                </p:cNvPicPr>
                <p:nvPr userDrawn="1"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1394252" y="4279878"/>
                  <a:ext cx="1264235" cy="14920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</p:pic>
            <p:cxnSp>
              <p:nvCxnSpPr>
                <p:cNvPr id="31" name="Lige forbindelse 42"/>
                <p:cNvCxnSpPr/>
                <p:nvPr userDrawn="1"/>
              </p:nvCxnSpPr>
              <p:spPr>
                <a:xfrm>
                  <a:off x="-1426464" y="5486400"/>
                  <a:ext cx="1313411" cy="12967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Lige forbindelse 43"/>
                <p:cNvCxnSpPr/>
                <p:nvPr userDrawn="1"/>
              </p:nvCxnSpPr>
              <p:spPr>
                <a:xfrm flipV="1">
                  <a:off x="-1426464" y="5486400"/>
                  <a:ext cx="1306761" cy="13633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Rektangel 44"/>
                <p:cNvSpPr/>
                <p:nvPr userDrawn="1"/>
              </p:nvSpPr>
              <p:spPr>
                <a:xfrm>
                  <a:off x="-1124764" y="4855860"/>
                  <a:ext cx="105385" cy="108012"/>
                </a:xfrm>
                <a:prstGeom prst="rect">
                  <a:avLst/>
                </a:prstGeom>
                <a:noFill/>
                <a:ln>
                  <a:solidFill>
                    <a:schemeClr val="accent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a-DK" dirty="0"/>
                </a:p>
              </p:txBody>
            </p:sp>
          </p:grpSp>
        </p:grpSp>
        <p:sp>
          <p:nvSpPr>
            <p:cNvPr id="23" name="Rektangel 46"/>
            <p:cNvSpPr/>
            <p:nvPr userDrawn="1"/>
          </p:nvSpPr>
          <p:spPr>
            <a:xfrm>
              <a:off x="-1019379" y="5777498"/>
              <a:ext cx="889362" cy="11053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cxnSp>
          <p:nvCxnSpPr>
            <p:cNvPr id="24" name="Lige forbindelse 47"/>
            <p:cNvCxnSpPr>
              <a:endCxn id="23" idx="0"/>
            </p:cNvCxnSpPr>
            <p:nvPr userDrawn="1"/>
          </p:nvCxnSpPr>
          <p:spPr>
            <a:xfrm>
              <a:off x="-762135" y="4503569"/>
              <a:ext cx="187437" cy="12739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kstboks 45"/>
            <p:cNvSpPr txBox="1"/>
            <p:nvPr userDrawn="1"/>
          </p:nvSpPr>
          <p:spPr>
            <a:xfrm>
              <a:off x="-2389014" y="5918968"/>
              <a:ext cx="962550" cy="53436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0" tIns="36000" rIns="36000" bIns="3600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  <a:t>Den lyse grå baggrundsfarve </a:t>
              </a:r>
              <a:b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</a:br>
              <a: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  <a:t>er highlightet </a:t>
              </a:r>
              <a:endParaRPr kumimoji="0" lang="da-DK" sz="1000" b="1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endParaRPr>
            </a:p>
          </p:txBody>
        </p:sp>
        <p:cxnSp>
          <p:nvCxnSpPr>
            <p:cNvPr id="26" name="Straight Connector 25"/>
            <p:cNvCxnSpPr/>
            <p:nvPr userDrawn="1"/>
          </p:nvCxnSpPr>
          <p:spPr>
            <a:xfrm flipV="1">
              <a:off x="-1426464" y="5975494"/>
              <a:ext cx="301700" cy="2106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AutoShape 4"/>
          <p:cNvSpPr>
            <a:spLocks/>
          </p:cNvSpPr>
          <p:nvPr userDrawn="1"/>
        </p:nvSpPr>
        <p:spPr bwMode="gray">
          <a:xfrm>
            <a:off x="9252520" y="1546869"/>
            <a:ext cx="2117377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 nyt ikon </a:t>
            </a:r>
            <a:b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1.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på ikonet</a:t>
            </a:r>
            <a:b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2.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Skift billede</a:t>
            </a:r>
          </a:p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3.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 det nye ikon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4.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Tryk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</a:t>
            </a:r>
            <a:b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5.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og vælg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Nulstil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hvis pladsholderen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forandrer sig</a:t>
            </a:r>
            <a:endParaRPr lang="da-DK" altLang="da-DK" sz="1000" b="0" kern="1200" noProof="1">
              <a:solidFill>
                <a:schemeClr val="tx1"/>
              </a:solidFill>
              <a:latin typeface="+mn-lt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459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a-DK" dirty="0"/>
              <a:t>Overskrift i maksimalt to linjer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75556" y="1916113"/>
            <a:ext cx="7992888" cy="392272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FontTx/>
              <a:buNone/>
              <a:defRPr baseline="0"/>
            </a:lvl1pPr>
            <a:lvl2pPr marL="0" indent="0">
              <a:lnSpc>
                <a:spcPct val="80000"/>
              </a:lnSpc>
              <a:spcBef>
                <a:spcPts val="0"/>
              </a:spcBef>
              <a:buNone/>
              <a:defRPr sz="2500" baseline="0">
                <a:latin typeface="VIA Type Office Light" panose="02000503000000020004" pitchFamily="2" charset="0"/>
              </a:defRPr>
            </a:lvl2pPr>
            <a:lvl3pPr marL="90000" indent="-450000">
              <a:lnSpc>
                <a:spcPct val="80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2500" spc="-90" baseline="0">
                <a:latin typeface="+mn-lt"/>
              </a:defRPr>
            </a:lvl3pPr>
            <a:lvl4pPr marL="0" indent="0">
              <a:lnSpc>
                <a:spcPct val="89000"/>
              </a:lnSpc>
              <a:spcBef>
                <a:spcPts val="0"/>
              </a:spcBef>
              <a:buNone/>
              <a:defRPr sz="1400"/>
            </a:lvl4pPr>
            <a:lvl5pPr marL="0" indent="0">
              <a:lnSpc>
                <a:spcPct val="89000"/>
              </a:lnSpc>
              <a:spcBef>
                <a:spcPts val="0"/>
              </a:spcBef>
              <a:buNone/>
              <a:defRPr sz="1400">
                <a:latin typeface="VIA Type Office Light" panose="02000503000000020004" pitchFamily="2" charset="0"/>
              </a:defRPr>
            </a:lvl5pPr>
            <a:lvl6pPr marL="450000" indent="-450000">
              <a:lnSpc>
                <a:spcPct val="89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400" baseline="0"/>
            </a:lvl6pPr>
            <a:lvl7pPr marL="0" indent="0">
              <a:lnSpc>
                <a:spcPct val="89000"/>
              </a:lnSpc>
              <a:spcBef>
                <a:spcPts val="0"/>
              </a:spcBef>
              <a:buFont typeface="Arial" panose="020B0604020202020204" pitchFamily="34" charset="0"/>
              <a:buNone/>
              <a:defRPr sz="1050"/>
            </a:lvl7pPr>
            <a:lvl8pPr marL="0" indent="0">
              <a:lnSpc>
                <a:spcPct val="89000"/>
              </a:lnSpc>
              <a:spcBef>
                <a:spcPts val="0"/>
              </a:spcBef>
              <a:buNone/>
              <a:defRPr sz="1050" baseline="0">
                <a:latin typeface="VIA Type Office Light" panose="02000503000000020004" pitchFamily="2" charset="0"/>
              </a:defRPr>
            </a:lvl8pPr>
            <a:lvl9pPr marL="450000" indent="-450000">
              <a:lnSpc>
                <a:spcPct val="89000"/>
              </a:lnSpc>
              <a:spcBef>
                <a:spcPts val="0"/>
              </a:spcBef>
              <a:buFont typeface="Arial" panose="020B0604020202020204" pitchFamily="34" charset="0"/>
              <a:buChar char="–"/>
              <a:defRPr sz="1050" baseline="0"/>
            </a:lvl9pPr>
          </a:lstStyle>
          <a:p>
            <a:pPr lvl="0"/>
            <a:r>
              <a:rPr lang="da-DK" dirty="0"/>
              <a:t>Første niveau tekst </a:t>
            </a:r>
            <a:r>
              <a:rPr lang="da-DK" dirty="0" err="1"/>
              <a:t>regular</a:t>
            </a:r>
            <a:r>
              <a:rPr lang="da-DK" dirty="0"/>
              <a:t>, brug forøg/formindsk listeniveau for at hoppe mellem niveauerne</a:t>
            </a:r>
          </a:p>
          <a:p>
            <a:pPr lvl="1"/>
            <a:r>
              <a:rPr lang="da-DK" dirty="0"/>
              <a:t>Andet niveau </a:t>
            </a:r>
            <a:r>
              <a:rPr lang="da-DK" dirty="0" err="1"/>
              <a:t>Regular</a:t>
            </a:r>
            <a:endParaRPr lang="da-DK" dirty="0"/>
          </a:p>
          <a:p>
            <a:pPr lvl="2"/>
            <a:r>
              <a:rPr lang="da-DK" dirty="0"/>
              <a:t>Tredje niveau Light</a:t>
            </a:r>
          </a:p>
          <a:p>
            <a:pPr lvl="3"/>
            <a:r>
              <a:rPr lang="da-DK" dirty="0"/>
              <a:t>Fjerde niveau H5 </a:t>
            </a:r>
            <a:r>
              <a:rPr lang="da-DK" dirty="0" err="1"/>
              <a:t>Regular</a:t>
            </a:r>
            <a:endParaRPr lang="da-DK" dirty="0"/>
          </a:p>
          <a:p>
            <a:pPr lvl="4"/>
            <a:r>
              <a:rPr lang="da-DK" dirty="0"/>
              <a:t>Femte niveau H5 Light</a:t>
            </a:r>
          </a:p>
          <a:p>
            <a:pPr lvl="5"/>
            <a:r>
              <a:rPr lang="da-DK" dirty="0"/>
              <a:t>Sjette niveau</a:t>
            </a:r>
          </a:p>
          <a:p>
            <a:pPr lvl="6"/>
            <a:r>
              <a:rPr lang="da-DK" dirty="0"/>
              <a:t>Syvende niveau H6 </a:t>
            </a:r>
            <a:r>
              <a:rPr lang="da-DK" dirty="0" err="1"/>
              <a:t>Regular</a:t>
            </a:r>
            <a:endParaRPr lang="da-DK" dirty="0"/>
          </a:p>
          <a:p>
            <a:pPr lvl="7"/>
            <a:r>
              <a:rPr lang="da-DK" dirty="0"/>
              <a:t>Ottende niveau H6 Light</a:t>
            </a:r>
          </a:p>
          <a:p>
            <a:pPr lvl="8"/>
            <a:r>
              <a:rPr lang="da-DK" dirty="0"/>
              <a:t>Niende niveau H6 </a:t>
            </a:r>
            <a:r>
              <a:rPr lang="da-DK" dirty="0" err="1"/>
              <a:t>bullet</a:t>
            </a:r>
            <a:endParaRPr lang="da-DK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E5CEE-D437-4DC1-BF99-E4A6E95BC2AD}" type="datetime2">
              <a:rPr lang="da-DK" smtClean="0"/>
              <a:t>21.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8" name="AutoShape 4"/>
          <p:cNvSpPr>
            <a:spLocks/>
          </p:cNvSpPr>
          <p:nvPr userDrawn="1"/>
        </p:nvSpPr>
        <p:spPr bwMode="gray">
          <a:xfrm>
            <a:off x="-2196752" y="-11761"/>
            <a:ext cx="2117377" cy="3231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1. eller 2. linje i overskriften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linjen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Typografier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1. Niveau = Regular 25 pkt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2. Niveau = Light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25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3. Niveau = Bullet 25 pkt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4. Niveau = Regular 14 pkt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5. Niveau =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Light 14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6. Niveau = Bullet 14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7. Niveau = Regular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8. Niveau = Light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9. Niveau = Bullet 10,5 pkt 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Brug 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‘Forøg/Formindsk listeniveau’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for at hoppe mellem niveauer 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63679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2513" y="3200301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Rounded Rectangle 43"/>
          <p:cNvSpPr/>
          <p:nvPr userDrawn="1"/>
        </p:nvSpPr>
        <p:spPr>
          <a:xfrm>
            <a:off x="-323913" y="3200301"/>
            <a:ext cx="214312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pic>
        <p:nvPicPr>
          <p:cNvPr id="34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6123" y="3455571"/>
            <a:ext cx="43815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Rectangle 45"/>
          <p:cNvSpPr/>
          <p:nvPr userDrawn="1"/>
        </p:nvSpPr>
        <p:spPr>
          <a:xfrm>
            <a:off x="-327048" y="3455571"/>
            <a:ext cx="219075" cy="201612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36" name="Rounded Rectangle 46"/>
          <p:cNvSpPr/>
          <p:nvPr userDrawn="1"/>
        </p:nvSpPr>
        <p:spPr>
          <a:xfrm>
            <a:off x="-541361" y="3458746"/>
            <a:ext cx="214313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grpSp>
        <p:nvGrpSpPr>
          <p:cNvPr id="38" name="Gruppe 37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39" name="Picture 2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40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41" name="Gruppe 40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42" name="Picture 2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43" name="Lige forbindelse 42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Lige forbindelse 43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Rektangel 44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46" name="Tekstboks 45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47" name="Rektangel 46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48" name="Lige forbindelse 47"/>
          <p:cNvCxnSpPr>
            <a:endCxn id="47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7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414795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II -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 i maksimalt to linjer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0EBC-E042-4B19-B963-0CF9DCA263A9}" type="datetime2">
              <a:rPr lang="da-DK" smtClean="0"/>
              <a:t>21. oktober 2024</a:t>
            </a:fld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3"/>
          </p:nvPr>
        </p:nvSpPr>
        <p:spPr>
          <a:xfrm>
            <a:off x="576263" y="1916113"/>
            <a:ext cx="7991474" cy="3925887"/>
          </a:xfrm>
        </p:spPr>
        <p:txBody>
          <a:bodyPr>
            <a:normAutofit/>
          </a:bodyPr>
          <a:lstStyle>
            <a:lvl1pPr>
              <a:lnSpc>
                <a:spcPct val="80000"/>
              </a:lnSpc>
              <a:spcBef>
                <a:spcPts val="600"/>
              </a:spcBef>
              <a:defRPr sz="2500" spc="-90" baseline="0"/>
            </a:lvl1pPr>
            <a:lvl2pPr marL="903600">
              <a:lnSpc>
                <a:spcPct val="80000"/>
              </a:lnSpc>
              <a:defRPr sz="2500" spc="-90" baseline="0"/>
            </a:lvl2pPr>
            <a:lvl3pPr marL="1364400">
              <a:lnSpc>
                <a:spcPct val="80000"/>
              </a:lnSpc>
              <a:defRPr sz="2500" spc="-90"/>
            </a:lvl3pPr>
            <a:lvl4pPr marL="1821600">
              <a:lnSpc>
                <a:spcPct val="80000"/>
              </a:lnSpc>
              <a:defRPr sz="2500" spc="-90"/>
            </a:lvl4pPr>
            <a:lvl5pPr marL="1821600">
              <a:lnSpc>
                <a:spcPct val="80000"/>
              </a:lnSpc>
              <a:defRPr sz="2500" spc="-90"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29" name="TextBox 3"/>
          <p:cNvSpPr txBox="1"/>
          <p:nvPr userDrawn="1"/>
        </p:nvSpPr>
        <p:spPr>
          <a:xfrm>
            <a:off x="-2330450" y="6631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grpSp>
        <p:nvGrpSpPr>
          <p:cNvPr id="32" name="Gruppe 31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33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4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35" name="Gruppe 34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36" name="Picture 2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37" name="Lige forbindelse 36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Lige forbindelse 37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Rektangel 38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40" name="Tekstboks 39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41" name="Rektangel 40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42" name="Lige forbindelse 41"/>
          <p:cNvCxnSpPr>
            <a:endCxn id="41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4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566193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III - lille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0136" y="584199"/>
            <a:ext cx="3893914" cy="756569"/>
          </a:xfrm>
        </p:spPr>
        <p:txBody>
          <a:bodyPr tIns="0"/>
          <a:lstStyle>
            <a:lvl1pPr>
              <a:lnSpc>
                <a:spcPct val="80000"/>
              </a:lnSpc>
              <a:defRPr sz="2500" spc="-100" baseline="0">
                <a:latin typeface="+mj-lt"/>
              </a:defRPr>
            </a:lvl1pPr>
          </a:lstStyle>
          <a:p>
            <a:r>
              <a:rPr lang="da-DK" dirty="0"/>
              <a:t>Overskrift i maksimalt to linjer</a:t>
            </a:r>
          </a:p>
        </p:txBody>
      </p:sp>
      <p:sp>
        <p:nvSpPr>
          <p:cNvPr id="30" name="Text Placeholder 2"/>
          <p:cNvSpPr>
            <a:spLocks noGrp="1"/>
          </p:cNvSpPr>
          <p:nvPr>
            <p:ph type="body" sz="quarter" idx="15" hasCustomPrompt="1"/>
          </p:nvPr>
        </p:nvSpPr>
        <p:spPr>
          <a:xfrm>
            <a:off x="4679950" y="579714"/>
            <a:ext cx="3887787" cy="509026"/>
          </a:xfrm>
        </p:spPr>
        <p:txBody>
          <a:bodyPr>
            <a:normAutofit/>
          </a:bodyPr>
          <a:lstStyle>
            <a:lvl1pPr marL="0" indent="0">
              <a:lnSpc>
                <a:spcPct val="83000"/>
              </a:lnSpc>
              <a:buNone/>
              <a:defRPr sz="1600">
                <a:latin typeface="VIA Type Office Light" panose="02000503000000020004" pitchFamily="2" charset="0"/>
              </a:defRPr>
            </a:lvl1pPr>
          </a:lstStyle>
          <a:p>
            <a:pPr lvl="0"/>
            <a:r>
              <a:rPr lang="da-DK" dirty="0"/>
              <a:t>Indsæt tekst</a:t>
            </a:r>
          </a:p>
        </p:txBody>
      </p:sp>
      <p:sp>
        <p:nvSpPr>
          <p:cNvPr id="3" name="Content Placeholder 3"/>
          <p:cNvSpPr>
            <a:spLocks noGrp="1"/>
          </p:cNvSpPr>
          <p:nvPr>
            <p:ph idx="1" hasCustomPrompt="1"/>
          </p:nvPr>
        </p:nvSpPr>
        <p:spPr>
          <a:xfrm>
            <a:off x="575556" y="1916113"/>
            <a:ext cx="7992888" cy="3922720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/>
            </a:lvl1pPr>
            <a:lvl2pPr marL="0" indent="0">
              <a:lnSpc>
                <a:spcPct val="89000"/>
              </a:lnSpc>
              <a:spcBef>
                <a:spcPts val="0"/>
              </a:spcBef>
              <a:buNone/>
              <a:defRPr sz="1400" baseline="0"/>
            </a:lvl2pPr>
            <a:lvl3pPr marL="0" indent="0">
              <a:spcBef>
                <a:spcPts val="0"/>
              </a:spcBef>
              <a:buFontTx/>
              <a:buNone/>
              <a:defRPr spc="-90" baseline="0">
                <a:latin typeface="VIA Type Office Light" panose="02000503000000020004" pitchFamily="2" charset="0"/>
              </a:defRPr>
            </a:lvl3pPr>
            <a:lvl4pPr marL="0" indent="0">
              <a:lnSpc>
                <a:spcPct val="89000"/>
              </a:lnSpc>
              <a:spcBef>
                <a:spcPts val="0"/>
              </a:spcBef>
              <a:buNone/>
              <a:defRPr/>
            </a:lvl4pPr>
            <a:lvl5pPr marL="0" indent="0">
              <a:lnSpc>
                <a:spcPct val="89000"/>
              </a:lnSpc>
              <a:spcBef>
                <a:spcPts val="0"/>
              </a:spcBef>
              <a:buNone/>
              <a:defRPr>
                <a:latin typeface="VIA Type Office Light" panose="02000503000000020004" pitchFamily="2" charset="0"/>
              </a:defRPr>
            </a:lvl5pPr>
          </a:lstStyle>
          <a:p>
            <a:pPr lvl="0"/>
            <a:r>
              <a:rPr lang="da-DK" dirty="0"/>
              <a:t>Første niveau tekst </a:t>
            </a:r>
            <a:r>
              <a:rPr lang="da-DK" dirty="0" err="1"/>
              <a:t>regular</a:t>
            </a:r>
            <a:r>
              <a:rPr lang="da-DK" dirty="0"/>
              <a:t>, brug forøg/formindsk listeniveau for at hoppe mellem niveauerne</a:t>
            </a:r>
          </a:p>
          <a:p>
            <a:pPr lvl="1"/>
            <a:r>
              <a:rPr lang="da-DK" dirty="0"/>
              <a:t>H5 </a:t>
            </a:r>
            <a:r>
              <a:rPr lang="da-DK" dirty="0" err="1"/>
              <a:t>Regular</a:t>
            </a:r>
            <a:endParaRPr lang="da-DK" dirty="0"/>
          </a:p>
          <a:p>
            <a:pPr lvl="2"/>
            <a:r>
              <a:rPr lang="da-DK" dirty="0"/>
              <a:t>H5 Light</a:t>
            </a:r>
          </a:p>
          <a:p>
            <a:pPr lvl="3"/>
            <a:r>
              <a:rPr lang="da-DK" dirty="0"/>
              <a:t>H6 </a:t>
            </a:r>
            <a:r>
              <a:rPr lang="da-DK" dirty="0" err="1"/>
              <a:t>Regular</a:t>
            </a:r>
            <a:endParaRPr lang="da-DK" dirty="0"/>
          </a:p>
          <a:p>
            <a:pPr lvl="4"/>
            <a:r>
              <a:rPr lang="da-DK" dirty="0"/>
              <a:t>H6 Light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E65CF-9E4A-4F96-8758-CD95AEBC3A2B}" type="datetime2">
              <a:rPr lang="da-DK" smtClean="0"/>
              <a:t>21.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27" name="Gruppe 26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14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12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26" name="Gruppe 25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18" name="Lige forbindelse 17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Lige forbindelse 19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ktangel 24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pic>
        <p:nvPicPr>
          <p:cNvPr id="32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2513" y="3200301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Rounded Rectangle 43"/>
          <p:cNvSpPr/>
          <p:nvPr userDrawn="1"/>
        </p:nvSpPr>
        <p:spPr>
          <a:xfrm>
            <a:off x="-323913" y="3200301"/>
            <a:ext cx="214312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pic>
        <p:nvPicPr>
          <p:cNvPr id="34" name="Picture 3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6123" y="3455571"/>
            <a:ext cx="43815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Rectangle 45"/>
          <p:cNvSpPr/>
          <p:nvPr userDrawn="1"/>
        </p:nvSpPr>
        <p:spPr>
          <a:xfrm>
            <a:off x="-327048" y="3455571"/>
            <a:ext cx="219075" cy="201612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36" name="Rounded Rectangle 46"/>
          <p:cNvSpPr/>
          <p:nvPr userDrawn="1"/>
        </p:nvSpPr>
        <p:spPr>
          <a:xfrm>
            <a:off x="-541361" y="3458746"/>
            <a:ext cx="214313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29" name="Tekstboks 28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17" name="Rektangel 16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21" name="Lige forbindelse 20"/>
          <p:cNvCxnSpPr>
            <a:endCxn id="17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"/>
          <p:cNvSpPr txBox="1"/>
          <p:nvPr userDrawn="1"/>
        </p:nvSpPr>
        <p:spPr>
          <a:xfrm>
            <a:off x="-2330450" y="6631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28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6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sp>
        <p:nvSpPr>
          <p:cNvPr id="31" name="AutoShape 4"/>
          <p:cNvSpPr>
            <a:spLocks/>
          </p:cNvSpPr>
          <p:nvPr userDrawn="1"/>
        </p:nvSpPr>
        <p:spPr bwMode="gray">
          <a:xfrm>
            <a:off x="-2196752" y="584200"/>
            <a:ext cx="2117377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  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Typografier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1. Niveau = Regular 25 pkt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2. Niveau = Regular 14 pkt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3. Niveau =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Light 14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4. Niveau = Regular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5. Niveau = Light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Brug 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‘Forøg/Formindsk listeniveau’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for at hoppe mellem niveauer 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348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/>
              <a:t>Overskrift i maksimalt to linjer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76263" y="1914575"/>
            <a:ext cx="3887788" cy="614312"/>
          </a:xfrm>
        </p:spPr>
        <p:txBody>
          <a:bodyPr anchor="t" anchorCtr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5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noProof="0" dirty="0"/>
              <a:t>Indsæt underoverskrift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263" y="2528887"/>
            <a:ext cx="3887788" cy="3313114"/>
          </a:xfrm>
        </p:spPr>
        <p:txBody>
          <a:bodyPr>
            <a:normAutofit/>
          </a:bodyPr>
          <a:lstStyle>
            <a:lvl1pPr>
              <a:lnSpc>
                <a:spcPct val="89000"/>
              </a:lnSpc>
              <a:spcBef>
                <a:spcPts val="600"/>
              </a:spcBef>
              <a:defRPr sz="1800"/>
            </a:lvl1pPr>
            <a:lvl2pPr>
              <a:lnSpc>
                <a:spcPct val="89000"/>
              </a:lnSpc>
              <a:defRPr sz="1800"/>
            </a:lvl2pPr>
            <a:lvl3pPr>
              <a:defRPr sz="1800"/>
            </a:lvl3pPr>
            <a:lvl4pPr>
              <a:lnSpc>
                <a:spcPct val="89000"/>
              </a:lnSpc>
              <a:defRPr sz="1800"/>
            </a:lvl4pPr>
            <a:lvl5pPr>
              <a:lnSpc>
                <a:spcPct val="890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79950" y="1914575"/>
            <a:ext cx="3888495" cy="614311"/>
          </a:xfrm>
        </p:spPr>
        <p:txBody>
          <a:bodyPr anchor="t" anchorCtr="0">
            <a:noAutofit/>
          </a:bodyPr>
          <a:lstStyle>
            <a:lvl1pPr marL="0" indent="0">
              <a:lnSpc>
                <a:spcPct val="80000"/>
              </a:lnSpc>
              <a:spcBef>
                <a:spcPts val="0"/>
              </a:spcBef>
              <a:buNone/>
              <a:defRPr sz="25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noProof="0" dirty="0"/>
              <a:t>Indsæt underoverskrift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9950" y="2528887"/>
            <a:ext cx="3888494" cy="3313113"/>
          </a:xfrm>
        </p:spPr>
        <p:txBody>
          <a:bodyPr>
            <a:normAutofit/>
          </a:bodyPr>
          <a:lstStyle>
            <a:lvl1pPr>
              <a:lnSpc>
                <a:spcPct val="89000"/>
              </a:lnSpc>
              <a:spcBef>
                <a:spcPts val="600"/>
              </a:spcBef>
              <a:defRPr sz="1800"/>
            </a:lvl1pPr>
            <a:lvl2pPr>
              <a:lnSpc>
                <a:spcPct val="89000"/>
              </a:lnSpc>
              <a:defRPr sz="1800"/>
            </a:lvl2pPr>
            <a:lvl3pPr>
              <a:defRPr sz="1800"/>
            </a:lvl3pPr>
            <a:lvl4pPr>
              <a:lnSpc>
                <a:spcPct val="89000"/>
              </a:lnSpc>
              <a:defRPr sz="1800"/>
            </a:lvl4pPr>
            <a:lvl5pPr>
              <a:lnSpc>
                <a:spcPct val="89000"/>
              </a:lnSpc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E1DA4-F53E-42A1-9359-C105730B3F0D}" type="datetimeFigureOut">
              <a:rPr lang="da-DK" smtClean="0"/>
              <a:t>21-10-2024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9483-E4DF-4F58-9D02-BF1D09F1FA18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487282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 - corporate (U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577462" y="1174273"/>
            <a:ext cx="687600" cy="7020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100" spc="0"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Indsæt ikon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31" y="1952837"/>
            <a:ext cx="5969457" cy="1647614"/>
          </a:xfrm>
        </p:spPr>
        <p:txBody>
          <a:bodyPr tIns="0" anchor="b" anchorCtr="0"/>
          <a:lstStyle>
            <a:lvl1pPr>
              <a:defRPr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3707298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F81F-441E-48B1-9169-9659C7831FA9}" type="datetime2">
              <a:rPr lang="da-DK" smtClean="0"/>
              <a:t>21.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330450" y="3168689"/>
            <a:ext cx="2251075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Indsæt hjælpelinjer til </a:t>
            </a:r>
            <a:b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placering af objekter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1. 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Højre klik udenfor slidet </a:t>
            </a:r>
            <a:b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og vælg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’Gitter og hjælpelinjer’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2. 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Sæt kryds ved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’Vis tegne-</a:t>
            </a:r>
            <a:b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hjælpelinjer på skærmen’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3.</a:t>
            </a:r>
            <a:r>
              <a:rPr lang="da-DK" altLang="da-DK" sz="1000" noProof="1">
                <a:solidFill>
                  <a:schemeClr val="tx1"/>
                </a:solidFill>
                <a:latin typeface="+mn-lt"/>
                <a:cs typeface="Arial" charset="0"/>
              </a:rPr>
              <a:t> Vælg </a:t>
            </a: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’OK’</a:t>
            </a:r>
          </a:p>
        </p:txBody>
      </p:sp>
      <p:sp>
        <p:nvSpPr>
          <p:cNvPr id="18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9" name="AutoShape 4"/>
          <p:cNvSpPr>
            <a:spLocks/>
          </p:cNvSpPr>
          <p:nvPr userDrawn="1"/>
        </p:nvSpPr>
        <p:spPr bwMode="gray">
          <a:xfrm>
            <a:off x="-2196752" y="584200"/>
            <a:ext cx="211737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 nyt ikon </a:t>
            </a:r>
            <a:b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1.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på ikonet</a:t>
            </a:r>
            <a:b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2.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Skift billede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3.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 det nye ikon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4.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Tryk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</a:t>
            </a:r>
            <a:b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5.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og vælg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Nulstil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hvis  pladsholderen forandrer sig</a:t>
            </a:r>
            <a:endParaRPr lang="da-DK" altLang="da-DK" sz="1000" b="0" kern="1200" noProof="1">
              <a:solidFill>
                <a:schemeClr val="tx1"/>
              </a:solidFill>
              <a:latin typeface="+mn-lt"/>
              <a:ea typeface="+mn-ea"/>
              <a:cs typeface="Arial" charset="0"/>
            </a:endParaRPr>
          </a:p>
        </p:txBody>
      </p:sp>
      <p:sp>
        <p:nvSpPr>
          <p:cNvPr id="16" name="TextBox 17"/>
          <p:cNvSpPr txBox="1">
            <a:spLocks noChangeArrowheads="1"/>
          </p:cNvSpPr>
          <p:nvPr userDrawn="1"/>
        </p:nvSpPr>
        <p:spPr bwMode="auto">
          <a:xfrm>
            <a:off x="-2370138" y="5934670"/>
            <a:ext cx="228123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Generer titlen til alle slides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1.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Vælg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’Indsæt’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 i topmenuen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2.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Vælg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’Sidehoved og Sidefod’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3.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Skriv titel på præsentation </a:t>
            </a:r>
            <a:br>
              <a:rPr lang="da-DK" altLang="da-DK" sz="1000" dirty="0">
                <a:solidFill>
                  <a:schemeClr val="tx1"/>
                </a:solidFill>
                <a:latin typeface="+mn-lt"/>
              </a:rPr>
            </a:b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ind i tekstfeltet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4. </a:t>
            </a:r>
            <a:r>
              <a:rPr lang="da-DK" altLang="da-DK" sz="1000" dirty="0">
                <a:solidFill>
                  <a:schemeClr val="tx1"/>
                </a:solidFill>
                <a:latin typeface="+mn-lt"/>
              </a:rPr>
              <a:t>Tryk </a:t>
            </a:r>
            <a:r>
              <a:rPr lang="da-DK" altLang="da-DK" sz="1000" b="1" dirty="0">
                <a:solidFill>
                  <a:schemeClr val="tx1"/>
                </a:solidFill>
                <a:latin typeface="+mn-lt"/>
              </a:rPr>
              <a:t>’Anvend på alle’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576263" y="584200"/>
            <a:ext cx="1835150" cy="45794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0" indent="0" algn="l" defTabSz="9144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600" kern="1200" spc="-100" baseline="0" noProof="1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rPr>
              <a:t>Bring ideas to life</a:t>
            </a:r>
          </a:p>
          <a:p>
            <a:pPr marL="0" lvl="0" indent="0" algn="l" defTabSz="9144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600" kern="1200" spc="-100" baseline="0" noProof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VIA University College</a:t>
            </a:r>
          </a:p>
        </p:txBody>
      </p:sp>
    </p:spTree>
    <p:extLst>
      <p:ext uri="{BB962C8B-B14F-4D97-AF65-F5344CB8AC3E}">
        <p14:creationId xmlns:p14="http://schemas.microsoft.com/office/powerpoint/2010/main" val="16929738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V - lys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billede 10"/>
          <p:cNvSpPr>
            <a:spLocks noGrp="1"/>
          </p:cNvSpPr>
          <p:nvPr>
            <p:ph type="pic" sz="quarter" idx="14"/>
          </p:nvPr>
        </p:nvSpPr>
        <p:spPr>
          <a:xfrm>
            <a:off x="4665870" y="-6350"/>
            <a:ext cx="4478130" cy="6864350"/>
          </a:xfrm>
          <a:solidFill>
            <a:schemeClr val="bg1"/>
          </a:solidFill>
        </p:spPr>
        <p:txBody>
          <a:bodyPr tIns="792000" anchor="ctr" anchorCtr="0">
            <a:normAutofit/>
          </a:bodyPr>
          <a:lstStyle>
            <a:lvl1pPr marL="0" indent="0" algn="ctr">
              <a:buNone/>
              <a:defRPr sz="1800">
                <a:latin typeface="VIA Type Office Light" panose="02000503000000020004" pitchFamily="2" charset="0"/>
              </a:defRPr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DF362-1097-43DC-BBF2-95CC44949235}" type="datetime2">
              <a:rPr lang="da-DK" smtClean="0"/>
              <a:t>21. oktober 2024</a:t>
            </a:fld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9" name="Pladsholder til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577455" y="2392329"/>
            <a:ext cx="3887786" cy="344967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lang="da-DK" sz="2500" kern="1200" spc="-1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a-DK" sz="1400" kern="1200" spc="-9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a-DK" sz="1400" kern="1200" spc="-90" baseline="0" dirty="0" smtClean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3pPr>
            <a:lvl4pPr marL="0" indent="0">
              <a:lnSpc>
                <a:spcPct val="89000"/>
              </a:lnSpc>
              <a:spcBef>
                <a:spcPts val="0"/>
              </a:spcBef>
              <a:buNone/>
              <a:defRPr lang="da-DK" sz="10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GB" sz="1050" kern="1200" dirty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5pPr>
          </a:lstStyle>
          <a:p>
            <a:pPr lvl="0"/>
            <a:r>
              <a:rPr lang="da-DK" dirty="0"/>
              <a:t>Første niveau tekst </a:t>
            </a:r>
            <a:r>
              <a:rPr lang="da-DK" dirty="0" err="1"/>
              <a:t>regular</a:t>
            </a:r>
            <a:r>
              <a:rPr lang="da-DK" dirty="0"/>
              <a:t>, brug forøg/formindsk listeniveau for at hoppe mellem niveauerne</a:t>
            </a:r>
          </a:p>
          <a:p>
            <a:pPr marL="0" lvl="1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H5 </a:t>
            </a:r>
            <a:r>
              <a:rPr lang="da-DK" dirty="0" err="1"/>
              <a:t>Regular</a:t>
            </a:r>
            <a:endParaRPr lang="da-DK" dirty="0"/>
          </a:p>
          <a:p>
            <a:pPr marL="0" lvl="2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Tx/>
              <a:buNone/>
            </a:pPr>
            <a:r>
              <a:rPr lang="da-DK" dirty="0"/>
              <a:t>H5 Light</a:t>
            </a:r>
          </a:p>
          <a:p>
            <a:pPr lvl="3"/>
            <a:r>
              <a:rPr lang="da-DK" dirty="0"/>
              <a:t>H6 </a:t>
            </a:r>
            <a:r>
              <a:rPr lang="da-DK" dirty="0" err="1"/>
              <a:t>Regular</a:t>
            </a:r>
            <a:endParaRPr lang="da-DK" dirty="0"/>
          </a:p>
          <a:p>
            <a:pPr marL="0" lvl="4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H6 Light</a:t>
            </a:r>
          </a:p>
        </p:txBody>
      </p:sp>
      <p:sp>
        <p:nvSpPr>
          <p:cNvPr id="13" name="AutoShape 4"/>
          <p:cNvSpPr>
            <a:spLocks/>
          </p:cNvSpPr>
          <p:nvPr userDrawn="1"/>
        </p:nvSpPr>
        <p:spPr bwMode="gray">
          <a:xfrm>
            <a:off x="-2196752" y="584200"/>
            <a:ext cx="2117377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linje(r)/ord i overskriften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teksten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Brug 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‘Forøg/Formindsk listeniveau’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for at hoppe mellem niveauer 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2513" y="3200301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ounded Rectangle 43"/>
          <p:cNvSpPr/>
          <p:nvPr userDrawn="1"/>
        </p:nvSpPr>
        <p:spPr>
          <a:xfrm>
            <a:off x="-323913" y="3200301"/>
            <a:ext cx="214312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pic>
        <p:nvPicPr>
          <p:cNvPr id="24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6123" y="3455571"/>
            <a:ext cx="43815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Rectangle 45"/>
          <p:cNvSpPr/>
          <p:nvPr userDrawn="1"/>
        </p:nvSpPr>
        <p:spPr>
          <a:xfrm>
            <a:off x="-327048" y="3455571"/>
            <a:ext cx="219075" cy="201612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26" name="Rounded Rectangle 46"/>
          <p:cNvSpPr/>
          <p:nvPr userDrawn="1"/>
        </p:nvSpPr>
        <p:spPr>
          <a:xfrm>
            <a:off x="-541361" y="3458746"/>
            <a:ext cx="214313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28" name="Title 1"/>
          <p:cNvSpPr>
            <a:spLocks noGrp="1"/>
          </p:cNvSpPr>
          <p:nvPr>
            <p:ph type="title" hasCustomPrompt="1"/>
          </p:nvPr>
        </p:nvSpPr>
        <p:spPr>
          <a:xfrm>
            <a:off x="523005" y="584199"/>
            <a:ext cx="3942235" cy="180813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a-DK" dirty="0"/>
              <a:t>Overskrift</a:t>
            </a:r>
          </a:p>
        </p:txBody>
      </p:sp>
      <p:pic>
        <p:nvPicPr>
          <p:cNvPr id="29" name="Picture 3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232756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" name="Gruppe 29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31" name="Picture 2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2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33" name="Gruppe 32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34" name="Picture 2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35" name="Lige forbindelse 34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Lige forbindelse 35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Rektangel 36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38" name="Tekstboks 37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39" name="Rektangel 38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40" name="Lige forbindelse 39"/>
          <p:cNvCxnSpPr>
            <a:endCxn id="39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576000" y="5922000"/>
            <a:ext cx="1836000" cy="374400"/>
          </a:xfrm>
          <a:blipFill>
            <a:blip r:embed="rId7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sp>
        <p:nvSpPr>
          <p:cNvPr id="42" name="AutoShape 4"/>
          <p:cNvSpPr>
            <a:spLocks/>
          </p:cNvSpPr>
          <p:nvPr userDrawn="1"/>
        </p:nvSpPr>
        <p:spPr bwMode="gray">
          <a:xfrm>
            <a:off x="-2196752" y="584200"/>
            <a:ext cx="211737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  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Typografier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1. Niveau = Regular 25 pkt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2. Niveau = Regular 14 pkt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3. Niveau =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Light 14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4. Niveau = Regular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5. Niveau = Light 10,5 pkt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41" name="AutoShape 4"/>
          <p:cNvSpPr>
            <a:spLocks/>
          </p:cNvSpPr>
          <p:nvPr userDrawn="1"/>
        </p:nvSpPr>
        <p:spPr bwMode="gray">
          <a:xfrm>
            <a:off x="9252520" y="1546869"/>
            <a:ext cx="2117377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 nyt billede</a:t>
            </a:r>
            <a:b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1.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på det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indsatte billede</a:t>
            </a:r>
            <a:b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2.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Skift billede</a:t>
            </a:r>
          </a:p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3.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 det nye billede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4.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Tryk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</a:t>
            </a:r>
            <a:b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5.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og vælg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Nulstil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hvis pladsholderen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forandrer sig</a:t>
            </a:r>
            <a:endParaRPr lang="da-DK" altLang="da-DK" sz="1000" b="0" kern="1200" noProof="1">
              <a:solidFill>
                <a:schemeClr val="tx1"/>
              </a:solidFill>
              <a:latin typeface="+mn-lt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6306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V - Mørk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dsholder til billede 10"/>
          <p:cNvSpPr>
            <a:spLocks noGrp="1"/>
          </p:cNvSpPr>
          <p:nvPr>
            <p:ph type="pic" sz="quarter" idx="14"/>
          </p:nvPr>
        </p:nvSpPr>
        <p:spPr>
          <a:xfrm>
            <a:off x="4665870" y="-6350"/>
            <a:ext cx="4478130" cy="6864350"/>
          </a:xfrm>
          <a:solidFill>
            <a:schemeClr val="tx1"/>
          </a:solidFill>
        </p:spPr>
        <p:txBody>
          <a:bodyPr tIns="79200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da-DK"/>
              <a:t>Klik på ikonet for at tilføje et billede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9" name="Pladsholder til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577455" y="2392329"/>
            <a:ext cx="3887786" cy="3449671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1200"/>
              </a:spcAft>
              <a:buFontTx/>
              <a:buNone/>
              <a:defRPr lang="da-DK" sz="2500" kern="1200" spc="-1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da-DK" sz="1400" kern="1200" spc="-9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da-DK" sz="1400" kern="1200" spc="-90" baseline="0" dirty="0" smtClean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3pPr>
            <a:lvl4pPr marL="0" indent="0">
              <a:lnSpc>
                <a:spcPct val="89000"/>
              </a:lnSpc>
              <a:spcBef>
                <a:spcPts val="0"/>
              </a:spcBef>
              <a:buNone/>
              <a:defRPr lang="da-DK" sz="10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GB" sz="1050" kern="1200" dirty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5pPr>
          </a:lstStyle>
          <a:p>
            <a:pPr lvl="0"/>
            <a:r>
              <a:rPr lang="da-DK" dirty="0"/>
              <a:t>Første niveau tekst </a:t>
            </a:r>
            <a:r>
              <a:rPr lang="da-DK" dirty="0" err="1"/>
              <a:t>regular</a:t>
            </a:r>
            <a:r>
              <a:rPr lang="da-DK" dirty="0"/>
              <a:t>, brug forøg/formindsk listeniveau for at hoppe mellem niveauerne</a:t>
            </a:r>
          </a:p>
          <a:p>
            <a:pPr marL="0" lvl="1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H5 </a:t>
            </a:r>
            <a:r>
              <a:rPr lang="da-DK" dirty="0" err="1"/>
              <a:t>Regular</a:t>
            </a:r>
            <a:endParaRPr lang="da-DK" dirty="0"/>
          </a:p>
          <a:p>
            <a:pPr marL="0" lvl="2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Tx/>
              <a:buNone/>
            </a:pPr>
            <a:r>
              <a:rPr lang="da-DK" dirty="0"/>
              <a:t>H5 Light</a:t>
            </a:r>
          </a:p>
          <a:p>
            <a:pPr lvl="3"/>
            <a:r>
              <a:rPr lang="da-DK" dirty="0"/>
              <a:t>H6 </a:t>
            </a:r>
            <a:r>
              <a:rPr lang="da-DK" dirty="0" err="1"/>
              <a:t>Regular</a:t>
            </a:r>
            <a:endParaRPr lang="da-DK" dirty="0"/>
          </a:p>
          <a:p>
            <a:pPr marL="0" lvl="4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H6 Light</a:t>
            </a:r>
          </a:p>
        </p:txBody>
      </p:sp>
      <p:sp>
        <p:nvSpPr>
          <p:cNvPr id="10" name="AutoShape 4"/>
          <p:cNvSpPr>
            <a:spLocks/>
          </p:cNvSpPr>
          <p:nvPr userDrawn="1"/>
        </p:nvSpPr>
        <p:spPr bwMode="gray">
          <a:xfrm>
            <a:off x="-2196752" y="584200"/>
            <a:ext cx="2117377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linje(r)/ord i overskriften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teksten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Brug 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‘Forøg/Formindsk listeniveau’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for at hoppe mellem niveauer 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2513" y="3200301"/>
            <a:ext cx="45720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Rounded Rectangle 43"/>
          <p:cNvSpPr/>
          <p:nvPr userDrawn="1"/>
        </p:nvSpPr>
        <p:spPr>
          <a:xfrm>
            <a:off x="-323913" y="3200301"/>
            <a:ext cx="214312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pic>
        <p:nvPicPr>
          <p:cNvPr id="23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6123" y="3455571"/>
            <a:ext cx="438150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Rectangle 45"/>
          <p:cNvSpPr/>
          <p:nvPr userDrawn="1"/>
        </p:nvSpPr>
        <p:spPr>
          <a:xfrm>
            <a:off x="-327048" y="3455571"/>
            <a:ext cx="219075" cy="201612"/>
          </a:xfrm>
          <a:prstGeom prst="rect">
            <a:avLst/>
          </a:prstGeom>
          <a:solidFill>
            <a:srgbClr val="FFFFFF">
              <a:alpha val="65882"/>
            </a:srgbClr>
          </a:solidFill>
          <a:ln w="31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sp>
        <p:nvSpPr>
          <p:cNvPr id="25" name="Rounded Rectangle 46"/>
          <p:cNvSpPr/>
          <p:nvPr userDrawn="1"/>
        </p:nvSpPr>
        <p:spPr>
          <a:xfrm>
            <a:off x="-541361" y="3458746"/>
            <a:ext cx="214313" cy="206375"/>
          </a:xfrm>
          <a:prstGeom prst="round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endParaRPr lang="da-DK" sz="2400" dirty="0"/>
          </a:p>
        </p:txBody>
      </p:sp>
      <p:pic>
        <p:nvPicPr>
          <p:cNvPr id="27" name="Picture 3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232756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>
          <a:xfrm>
            <a:off x="6732240" y="5920436"/>
            <a:ext cx="1836204" cy="374400"/>
          </a:xfrm>
          <a:blipFill>
            <a:blip r:embed="rId5"/>
            <a:stretch>
              <a:fillRect/>
            </a:stretch>
          </a:blip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9F48D9F-BF80-4AF7-BBF1-F04729C6D7E1}" type="datetime2">
              <a:rPr lang="da-DK" smtClean="0"/>
              <a:t>21. oktober 2024</a:t>
            </a:fld>
            <a:endParaRPr lang="da-DK" dirty="0"/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6732241" y="5925421"/>
            <a:ext cx="1836204" cy="374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30" name="Title 1"/>
          <p:cNvSpPr>
            <a:spLocks noGrp="1"/>
          </p:cNvSpPr>
          <p:nvPr>
            <p:ph type="title" hasCustomPrompt="1"/>
          </p:nvPr>
        </p:nvSpPr>
        <p:spPr>
          <a:xfrm>
            <a:off x="523005" y="584199"/>
            <a:ext cx="3942235" cy="180813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a-DK" dirty="0"/>
              <a:t>Overskrift</a:t>
            </a:r>
          </a:p>
        </p:txBody>
      </p:sp>
      <p:grpSp>
        <p:nvGrpSpPr>
          <p:cNvPr id="31" name="Gruppe 30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32" name="Picture 2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3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34" name="Gruppe 33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35" name="Picture 2"/>
              <p:cNvPicPr>
                <a:picLocks noChangeAspect="1" noChangeArrowheads="1"/>
              </p:cNvPicPr>
              <p:nvPr userDrawn="1"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36" name="Lige forbindelse 35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Lige forbindelse 36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Rektangel 37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39" name="Tekstboks 38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40" name="Rektangel 39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41" name="Lige forbindelse 40"/>
          <p:cNvCxnSpPr>
            <a:endCxn id="40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576000" y="5922000"/>
            <a:ext cx="1836000" cy="374400"/>
          </a:xfrm>
          <a:blipFill>
            <a:blip r:embed="rId8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sp>
        <p:nvSpPr>
          <p:cNvPr id="43" name="AutoShape 4"/>
          <p:cNvSpPr>
            <a:spLocks/>
          </p:cNvSpPr>
          <p:nvPr userDrawn="1"/>
        </p:nvSpPr>
        <p:spPr bwMode="gray">
          <a:xfrm>
            <a:off x="-2196752" y="584200"/>
            <a:ext cx="2117377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  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000" b="1" baseline="0" noProof="1">
              <a:solidFill>
                <a:schemeClr val="tx1"/>
              </a:solidFill>
              <a:latin typeface="+mn-lt"/>
              <a:cs typeface="Arial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Typografier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1. Niveau = Regular 25 pkt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2. Niveau = Regular 14 pkt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3. Niveau =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Light 14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4. Niveau = Regular 10,5 pkt</a:t>
            </a: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5. Niveau = Light 10,5 pkt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44" name="AutoShape 4"/>
          <p:cNvSpPr>
            <a:spLocks/>
          </p:cNvSpPr>
          <p:nvPr userDrawn="1"/>
        </p:nvSpPr>
        <p:spPr bwMode="gray">
          <a:xfrm>
            <a:off x="9252520" y="1546869"/>
            <a:ext cx="2117377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 nyt billede</a:t>
            </a:r>
            <a:b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1.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på det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indsatte billede</a:t>
            </a:r>
            <a:b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2. </a:t>
            </a:r>
            <a:r>
              <a:rPr lang="da-DK" altLang="da-DK" sz="1000" b="0" kern="120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Skift billede</a:t>
            </a:r>
          </a:p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3.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Vælg det nye billede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4.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Tryk </a:t>
            </a: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Indsæt</a:t>
            </a:r>
            <a:b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5. 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Højre klik og vælg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1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Nulstil</a:t>
            </a: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 hvis pladsholderen </a:t>
            </a:r>
            <a:b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</a:br>
            <a:r>
              <a:rPr lang="da-DK" altLang="da-DK" sz="1000" b="0" kern="1200" baseline="0" noProof="1">
                <a:solidFill>
                  <a:schemeClr val="tx1"/>
                </a:solidFill>
                <a:latin typeface="+mn-lt"/>
                <a:ea typeface="+mn-ea"/>
                <a:cs typeface="Arial" charset="0"/>
              </a:rPr>
              <a:t>forandrer sig</a:t>
            </a:r>
            <a:endParaRPr lang="da-DK" altLang="da-DK" sz="1000" b="0" kern="1200" noProof="1">
              <a:solidFill>
                <a:schemeClr val="tx1"/>
              </a:solidFill>
              <a:latin typeface="+mn-lt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112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sside VI - tekst/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006F1-A6AF-413B-AB71-74C0F11C5094}" type="datetime2">
              <a:rPr lang="da-DK" smtClean="0"/>
              <a:t>21. oktober 2024</a:t>
            </a:fld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9" name="Pladsholder til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577455" y="584199"/>
            <a:ext cx="3887786" cy="5257801"/>
          </a:xfrm>
        </p:spPr>
        <p:txBody>
          <a:bodyPr tIns="36000"/>
          <a:lstStyle>
            <a:lvl1pPr marL="0" indent="0">
              <a:lnSpc>
                <a:spcPct val="83000"/>
              </a:lnSpc>
              <a:spcBef>
                <a:spcPts val="600"/>
              </a:spcBef>
              <a:spcAft>
                <a:spcPts val="0"/>
              </a:spcAft>
              <a:buFontTx/>
              <a:buNone/>
              <a:defRPr lang="da-DK" sz="1800" kern="1200" spc="-9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spcBef>
                <a:spcPts val="600"/>
              </a:spcBef>
              <a:defRPr lang="da-DK" sz="1400" kern="1200" spc="-9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spcBef>
                <a:spcPts val="600"/>
              </a:spcBef>
              <a:defRPr lang="da-DK" sz="1400" kern="1200" spc="-90" baseline="0" dirty="0" smtClean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3pPr>
            <a:lvl4pPr marL="0" indent="0">
              <a:lnSpc>
                <a:spcPct val="89000"/>
              </a:lnSpc>
              <a:spcBef>
                <a:spcPts val="0"/>
              </a:spcBef>
              <a:buNone/>
              <a:defRPr lang="da-DK" sz="10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GB" sz="1050" kern="1200" dirty="0">
                <a:solidFill>
                  <a:schemeClr val="tx1"/>
                </a:solidFill>
                <a:latin typeface="VIA Type Office Light" panose="02000503000000020004" pitchFamily="2" charset="0"/>
                <a:ea typeface="+mn-ea"/>
                <a:cs typeface="+mn-cs"/>
              </a:defRPr>
            </a:lvl5pPr>
          </a:lstStyle>
          <a:p>
            <a:pPr lvl="0"/>
            <a:r>
              <a:rPr lang="da-DK" dirty="0"/>
              <a:t>Første niveau tekst </a:t>
            </a:r>
            <a:r>
              <a:rPr lang="da-DK" dirty="0" err="1"/>
              <a:t>regular</a:t>
            </a:r>
            <a:r>
              <a:rPr lang="da-DK" dirty="0"/>
              <a:t>, brug forøg/formindsk listeniveau for at hoppe mellem niveauerne</a:t>
            </a:r>
          </a:p>
          <a:p>
            <a:pPr marL="0" lvl="1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H5 </a:t>
            </a:r>
            <a:r>
              <a:rPr lang="da-DK" dirty="0" err="1"/>
              <a:t>Regular</a:t>
            </a:r>
            <a:endParaRPr lang="da-DK" dirty="0"/>
          </a:p>
          <a:p>
            <a:pPr marL="0" lvl="2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Tx/>
              <a:buNone/>
            </a:pPr>
            <a:r>
              <a:rPr lang="da-DK" dirty="0"/>
              <a:t>H5 Light</a:t>
            </a:r>
          </a:p>
          <a:p>
            <a:pPr lvl="3"/>
            <a:r>
              <a:rPr lang="da-DK" dirty="0"/>
              <a:t>H6 </a:t>
            </a:r>
            <a:r>
              <a:rPr lang="da-DK" dirty="0" err="1"/>
              <a:t>Regular</a:t>
            </a:r>
            <a:endParaRPr lang="da-DK" dirty="0"/>
          </a:p>
          <a:p>
            <a:pPr marL="0" lvl="4" indent="0" algn="l" defTabSz="914400" rtl="0" eaLnBrk="1" latinLnBrk="0" hangingPunct="1">
              <a:lnSpc>
                <a:spcPct val="89000"/>
              </a:lnSpc>
              <a:spcBef>
                <a:spcPts val="0"/>
              </a:spcBef>
              <a:buFont typeface="VIA Type Office" panose="02000503000000020004" pitchFamily="2" charset="0"/>
              <a:buNone/>
            </a:pPr>
            <a:r>
              <a:rPr lang="da-DK" dirty="0"/>
              <a:t>H6 Light</a:t>
            </a:r>
          </a:p>
        </p:txBody>
      </p:sp>
      <p:sp>
        <p:nvSpPr>
          <p:cNvPr id="13" name="AutoShape 4"/>
          <p:cNvSpPr>
            <a:spLocks/>
          </p:cNvSpPr>
          <p:nvPr userDrawn="1"/>
        </p:nvSpPr>
        <p:spPr bwMode="gray">
          <a:xfrm>
            <a:off x="9252520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linje(r)/ord i overskriften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teksten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</a:p>
        </p:txBody>
      </p:sp>
      <p:grpSp>
        <p:nvGrpSpPr>
          <p:cNvPr id="7" name="Gruppe 6"/>
          <p:cNvGrpSpPr/>
          <p:nvPr userDrawn="1"/>
        </p:nvGrpSpPr>
        <p:grpSpPr>
          <a:xfrm>
            <a:off x="-552513" y="1507530"/>
            <a:ext cx="457200" cy="464820"/>
            <a:chOff x="-552513" y="3200301"/>
            <a:chExt cx="457200" cy="464820"/>
          </a:xfrm>
        </p:grpSpPr>
        <p:pic>
          <p:nvPicPr>
            <p:cNvPr id="22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52513" y="3200301"/>
              <a:ext cx="457200" cy="209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" name="Rounded Rectangle 43"/>
            <p:cNvSpPr/>
            <p:nvPr userDrawn="1"/>
          </p:nvSpPr>
          <p:spPr>
            <a:xfrm>
              <a:off x="-323913" y="3200301"/>
              <a:ext cx="214312" cy="206375"/>
            </a:xfrm>
            <a:prstGeom prst="round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endParaRPr lang="da-DK" sz="2400" dirty="0"/>
            </a:p>
          </p:txBody>
        </p:sp>
        <p:pic>
          <p:nvPicPr>
            <p:cNvPr id="24" name="Picture 3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46123" y="3455571"/>
              <a:ext cx="438150" cy="209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5" name="Rectangle 45"/>
            <p:cNvSpPr/>
            <p:nvPr userDrawn="1"/>
          </p:nvSpPr>
          <p:spPr>
            <a:xfrm>
              <a:off x="-327048" y="3455571"/>
              <a:ext cx="219075" cy="201612"/>
            </a:xfrm>
            <a:prstGeom prst="rect">
              <a:avLst/>
            </a:prstGeom>
            <a:solidFill>
              <a:srgbClr val="FFFFFF">
                <a:alpha val="65882"/>
              </a:srgbClr>
            </a:solidFill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endParaRPr lang="da-DK" sz="2400" dirty="0"/>
            </a:p>
          </p:txBody>
        </p:sp>
        <p:sp>
          <p:nvSpPr>
            <p:cNvPr id="26" name="Rounded Rectangle 46"/>
            <p:cNvSpPr/>
            <p:nvPr userDrawn="1"/>
          </p:nvSpPr>
          <p:spPr>
            <a:xfrm>
              <a:off x="-541361" y="3458746"/>
              <a:ext cx="214313" cy="206375"/>
            </a:xfrm>
            <a:prstGeom prst="roundRect">
              <a:avLst/>
            </a:prstGeom>
            <a:noFill/>
            <a:ln w="127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endParaRPr lang="da-DK" sz="2400" dirty="0"/>
            </a:p>
          </p:txBody>
        </p:sp>
      </p:grpSp>
      <p:sp>
        <p:nvSpPr>
          <p:cNvPr id="28" name="Title 1"/>
          <p:cNvSpPr>
            <a:spLocks noGrp="1"/>
          </p:cNvSpPr>
          <p:nvPr>
            <p:ph type="title" hasCustomPrompt="1"/>
          </p:nvPr>
        </p:nvSpPr>
        <p:spPr>
          <a:xfrm>
            <a:off x="4631419" y="584198"/>
            <a:ext cx="3937026" cy="3672893"/>
          </a:xfrm>
        </p:spPr>
        <p:txBody>
          <a:bodyPr/>
          <a:lstStyle>
            <a:lvl1pPr>
              <a:defRPr baseline="0"/>
            </a:lvl1pPr>
          </a:lstStyle>
          <a:p>
            <a:r>
              <a:rPr lang="da-DK" dirty="0"/>
              <a:t>Overskrift i flere linjer</a:t>
            </a:r>
          </a:p>
        </p:txBody>
      </p:sp>
      <p:pic>
        <p:nvPicPr>
          <p:cNvPr id="29" name="Picture 3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9252520" y="1232756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AutoShape 4"/>
          <p:cNvSpPr>
            <a:spLocks/>
          </p:cNvSpPr>
          <p:nvPr userDrawn="1"/>
        </p:nvSpPr>
        <p:spPr bwMode="gray">
          <a:xfrm>
            <a:off x="-2196752" y="584200"/>
            <a:ext cx="211737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Typografier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1. Niveau = Regular 18 pkt</a:t>
            </a:r>
          </a:p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2. Niveau = Regular 14 pkt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b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Brug 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‘Forøg/Formindsk listeniveau’ 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for at hoppe mellem niveauer </a:t>
            </a:r>
            <a:endParaRPr lang="da-DK" altLang="da-DK" sz="1000" b="0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grpSp>
        <p:nvGrpSpPr>
          <p:cNvPr id="31" name="Gruppe 30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32" name="Picture 2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33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34" name="Gruppe 33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35" name="Picture 2"/>
              <p:cNvPicPr>
                <a:picLocks noChangeAspect="1" noChangeArrowheads="1"/>
              </p:cNvPicPr>
              <p:nvPr userDrawn="1"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36" name="Lige forbindelse 35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Lige forbindelse 36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Rektangel 37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39" name="Tekstboks 38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40" name="Rektangel 39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41" name="Lige forbindelse 40"/>
          <p:cNvCxnSpPr>
            <a:endCxn id="40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3"/>
          <p:cNvSpPr txBox="1"/>
          <p:nvPr userDrawn="1"/>
        </p:nvSpPr>
        <p:spPr>
          <a:xfrm>
            <a:off x="-2330450" y="2528888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43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7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0091810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80A49-9E4D-4041-B8FA-3CA46EBBF1A1}" type="datetime2">
              <a:rPr lang="da-DK" smtClean="0"/>
              <a:t>21. oktober 2024</a:t>
            </a:fld>
            <a:endParaRPr lang="da-DK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grpSp>
        <p:nvGrpSpPr>
          <p:cNvPr id="6" name="Gruppe 5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8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9" name="Gruppe 8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10" name="Picture 2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11" name="Lige forbindelse 10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Lige forbindelse 11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Rektangel 12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14" name="Tekstboks 13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sp>
        <p:nvSpPr>
          <p:cNvPr id="15" name="Rektangel 14"/>
          <p:cNvSpPr/>
          <p:nvPr userDrawn="1"/>
        </p:nvSpPr>
        <p:spPr>
          <a:xfrm>
            <a:off x="-1019379" y="591896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16" name="Lige forbindelse 15"/>
          <p:cNvCxnSpPr>
            <a:endCxn id="15" idx="0"/>
          </p:cNvCxnSpPr>
          <p:nvPr userDrawn="1"/>
        </p:nvCxnSpPr>
        <p:spPr>
          <a:xfrm>
            <a:off x="-720588" y="4503569"/>
            <a:ext cx="145890" cy="1415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3"/>
          <p:cNvSpPr txBox="1"/>
          <p:nvPr userDrawn="1"/>
        </p:nvSpPr>
        <p:spPr>
          <a:xfrm>
            <a:off x="-2330450" y="6631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4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0699145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8"/>
          <p:cNvSpPr>
            <a:spLocks noGrp="1"/>
          </p:cNvSpPr>
          <p:nvPr>
            <p:ph type="pic" sz="quarter" idx="15" hasCustomPrompt="1"/>
          </p:nvPr>
        </p:nvSpPr>
        <p:spPr>
          <a:xfrm>
            <a:off x="433096" y="1174273"/>
            <a:ext cx="515700" cy="70200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825" spc="0" baseline="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Indsæt ikon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10424" y="1952837"/>
            <a:ext cx="4477093" cy="1647614"/>
          </a:xfrm>
        </p:spPr>
        <p:txBody>
          <a:bodyPr tIns="0" anchor="b" anchorCtr="0"/>
          <a:lstStyle>
            <a:lvl1pPr>
              <a:defRPr baseline="0">
                <a:latin typeface="+mj-lt"/>
              </a:defRPr>
            </a:lvl1pPr>
          </a:lstStyle>
          <a:p>
            <a:r>
              <a:rPr lang="en-US" noProof="0" dirty="0" err="1"/>
              <a:t>Overskrift</a:t>
            </a:r>
            <a:endParaRPr lang="en-US" noProof="0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2001" y="3707298"/>
            <a:ext cx="4455516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+mj-lt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err="1"/>
              <a:t>Underoverskrift</a:t>
            </a:r>
            <a:endParaRPr lang="en-US" noProof="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4" name="TextBox 6"/>
          <p:cNvSpPr txBox="1"/>
          <p:nvPr userDrawn="1"/>
        </p:nvSpPr>
        <p:spPr>
          <a:xfrm>
            <a:off x="432197" y="584201"/>
            <a:ext cx="1376363" cy="3434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lvl="0" indent="0" algn="l" defTabSz="6858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200" kern="1200" spc="-75" baseline="0" noProof="1">
                <a:solidFill>
                  <a:schemeClr val="tx1"/>
                </a:solidFill>
                <a:latin typeface="+mj-lt"/>
                <a:ea typeface="+mn-ea"/>
                <a:cs typeface="+mn-cs"/>
              </a:rPr>
              <a:t>Gør tanke til handling</a:t>
            </a:r>
          </a:p>
          <a:p>
            <a:pPr marL="0" lvl="0" indent="0" algn="l" defTabSz="685800" rtl="0" eaLnBrk="1" latinLnBrk="0" hangingPunct="1">
              <a:lnSpc>
                <a:spcPct val="83000"/>
              </a:lnSpc>
              <a:spcBef>
                <a:spcPct val="20000"/>
              </a:spcBef>
              <a:buFont typeface="VIA Type Office" panose="02000503000000020004" pitchFamily="2" charset="0"/>
              <a:buNone/>
            </a:pPr>
            <a:r>
              <a:rPr lang="da-DK" sz="1200" kern="1200" spc="-75" baseline="0" noProof="1">
                <a:solidFill>
                  <a:schemeClr val="tx1"/>
                </a:solidFill>
                <a:latin typeface="+mj-lt"/>
                <a:ea typeface="+mn-ea"/>
                <a:cs typeface="+mn-cs"/>
              </a:rPr>
              <a:t>VIA University College</a:t>
            </a:r>
          </a:p>
        </p:txBody>
      </p:sp>
      <p:sp>
        <p:nvSpPr>
          <p:cNvPr id="16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</p:spTree>
    <p:extLst>
      <p:ext uri="{BB962C8B-B14F-4D97-AF65-F5344CB8AC3E}">
        <p14:creationId xmlns:p14="http://schemas.microsoft.com/office/powerpoint/2010/main" val="28981141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en-US"/>
              <a:t>INM – Market segmentation and positioning/ © Trine M. Nielsen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46701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6714" y="1590415"/>
            <a:ext cx="8292763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26714" y="4470140"/>
            <a:ext cx="8292763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4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0" name="Lige forbindelse 9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5428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26715" y="1825625"/>
            <a:ext cx="4292262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427215" y="1825625"/>
            <a:ext cx="4292262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4" name="Lige forbindelse 13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42924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710" y="365126"/>
            <a:ext cx="8712546" cy="1325563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26715" y="1681163"/>
            <a:ext cx="4273409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26715" y="2505075"/>
            <a:ext cx="4273409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425022" y="1681163"/>
            <a:ext cx="4294454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425022" y="2505075"/>
            <a:ext cx="4294454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3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6" name="Lige forbindelse 15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37173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2" name="Lige forbindelse 11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12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612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I - stor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4791" y="584200"/>
            <a:ext cx="6001897" cy="3863864"/>
          </a:xfrm>
        </p:spPr>
        <p:txBody>
          <a:bodyPr tIns="90000" anchor="t" anchorCtr="0"/>
          <a:lstStyle>
            <a:lvl1pPr>
              <a:defRPr sz="7200"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141E-2527-4759-A086-BA2462B7CB2E}" type="datetime2">
              <a:rPr lang="da-DK" smtClean="0"/>
              <a:t>21.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sp>
        <p:nvSpPr>
          <p:cNvPr id="12" name="AutoShape 4"/>
          <p:cNvSpPr>
            <a:spLocks/>
          </p:cNvSpPr>
          <p:nvPr userDrawn="1"/>
        </p:nvSpPr>
        <p:spPr bwMode="gray">
          <a:xfrm>
            <a:off x="-1951038" y="584200"/>
            <a:ext cx="187166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ord i overskrift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0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3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grpSp>
        <p:nvGrpSpPr>
          <p:cNvPr id="14" name="Gruppe 37"/>
          <p:cNvGrpSpPr/>
          <p:nvPr userDrawn="1"/>
        </p:nvGrpSpPr>
        <p:grpSpPr>
          <a:xfrm>
            <a:off x="-2261220" y="3657183"/>
            <a:ext cx="2148167" cy="3180414"/>
            <a:chOff x="-2261220" y="2628888"/>
            <a:chExt cx="2148167" cy="3180414"/>
          </a:xfrm>
        </p:grpSpPr>
        <p:pic>
          <p:nvPicPr>
            <p:cNvPr id="15" name="Picture 2"/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261220" y="3506000"/>
              <a:ext cx="2131203" cy="2048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16" name="TextBox 11"/>
            <p:cNvSpPr txBox="1"/>
            <p:nvPr userDrawn="1"/>
          </p:nvSpPr>
          <p:spPr>
            <a:xfrm>
              <a:off x="-1944724" y="2628888"/>
              <a:ext cx="1824090" cy="8463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>
              <a:spAutoFit/>
            </a:bodyPr>
            <a:lstStyle/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Skift baggrundsfarve</a:t>
              </a:r>
              <a:b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</a:b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1.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K</a:t>
              </a:r>
              <a:r>
                <a:rPr lang="da-DK" sz="100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lik udenfor diaset,</a:t>
              </a:r>
              <a:r>
                <a:rPr lang="da-DK" sz="100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vælg </a:t>
              </a:r>
              <a:r>
                <a:rPr lang="da-DK" sz="1000" b="1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Formater baggrund </a:t>
              </a:r>
            </a:p>
            <a:p>
              <a:pPr algn="r">
                <a:spcBef>
                  <a:spcPts val="600"/>
                </a:spcBef>
                <a:defRPr/>
              </a:pP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2. 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Vælg</a:t>
              </a:r>
              <a:r>
                <a:rPr lang="da-DK" sz="1000" b="1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‘Massiv udfyldning’</a:t>
              </a:r>
              <a:r>
                <a:rPr lang="da-DK" sz="1000" b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og vælg farve</a:t>
              </a:r>
              <a:r>
                <a:rPr lang="da-DK" sz="1000" b="0" baseline="0" noProof="1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 fra VIAs farvepalette</a:t>
              </a:r>
            </a:p>
          </p:txBody>
        </p:sp>
        <p:grpSp>
          <p:nvGrpSpPr>
            <p:cNvPr id="17" name="Gruppe 40"/>
            <p:cNvGrpSpPr/>
            <p:nvPr userDrawn="1"/>
          </p:nvGrpSpPr>
          <p:grpSpPr>
            <a:xfrm>
              <a:off x="-1426464" y="4317211"/>
              <a:ext cx="1313411" cy="1492091"/>
              <a:chOff x="-1426464" y="4279878"/>
              <a:chExt cx="1313411" cy="1492091"/>
            </a:xfrm>
          </p:grpSpPr>
          <p:pic>
            <p:nvPicPr>
              <p:cNvPr id="18" name="Picture 2"/>
              <p:cNvPicPr>
                <a:picLocks noChangeAspect="1" noChangeArrowheads="1"/>
              </p:cNvPicPr>
              <p:nvPr userDrawn="1"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94252" y="4279878"/>
                <a:ext cx="1264235" cy="14920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cxnSp>
            <p:nvCxnSpPr>
              <p:cNvPr id="19" name="Lige forbindelse 42"/>
              <p:cNvCxnSpPr/>
              <p:nvPr userDrawn="1"/>
            </p:nvCxnSpPr>
            <p:spPr>
              <a:xfrm>
                <a:off x="-1426464" y="5486400"/>
                <a:ext cx="1313411" cy="12967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Lige forbindelse 43"/>
              <p:cNvCxnSpPr/>
              <p:nvPr userDrawn="1"/>
            </p:nvCxnSpPr>
            <p:spPr>
              <a:xfrm flipV="1">
                <a:off x="-1426464" y="5486400"/>
                <a:ext cx="1306761" cy="13633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Rektangel 44"/>
              <p:cNvSpPr/>
              <p:nvPr userDrawn="1"/>
            </p:nvSpPr>
            <p:spPr>
              <a:xfrm>
                <a:off x="-1124764" y="4855860"/>
                <a:ext cx="105385" cy="108012"/>
              </a:xfrm>
              <a:prstGeom prst="rect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a-DK" dirty="0"/>
              </a:p>
            </p:txBody>
          </p:sp>
        </p:grpSp>
      </p:grpSp>
      <p:sp>
        <p:nvSpPr>
          <p:cNvPr id="22" name="Rektangel 46"/>
          <p:cNvSpPr/>
          <p:nvPr userDrawn="1"/>
        </p:nvSpPr>
        <p:spPr>
          <a:xfrm>
            <a:off x="-1019379" y="5777498"/>
            <a:ext cx="889362" cy="11053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23" name="Lige forbindelse 47"/>
          <p:cNvCxnSpPr>
            <a:endCxn id="22" idx="0"/>
          </p:cNvCxnSpPr>
          <p:nvPr userDrawn="1"/>
        </p:nvCxnSpPr>
        <p:spPr>
          <a:xfrm>
            <a:off x="-720588" y="4448064"/>
            <a:ext cx="145890" cy="13294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kstboks 45"/>
          <p:cNvSpPr txBox="1"/>
          <p:nvPr userDrawn="1"/>
        </p:nvSpPr>
        <p:spPr>
          <a:xfrm>
            <a:off x="-2389014" y="5918968"/>
            <a:ext cx="962550" cy="53436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Den lyse grå baggrundsfarve </a:t>
            </a:r>
            <a:b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</a:br>
            <a:r>
              <a:rPr kumimoji="0" lang="da-DK" sz="1000" b="0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rPr>
              <a:t>er highlightet </a:t>
            </a:r>
            <a:endParaRPr kumimoji="0" lang="da-DK" sz="1000" b="1" i="0" u="none" strike="noStrike" kern="1200" cap="none" spc="0" normalizeH="0" baseline="0" noProof="1">
              <a:ln>
                <a:noFill/>
              </a:ln>
              <a:solidFill>
                <a:srgbClr val="414141"/>
              </a:solidFill>
              <a:effectLst/>
              <a:uLnTx/>
              <a:uFillTx/>
              <a:latin typeface="+mn-lt"/>
              <a:cs typeface="Arial" panose="020B0604020202020204" pitchFamily="34" charset="0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-1426464" y="5975494"/>
            <a:ext cx="301700" cy="2106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4607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8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</p:spTree>
    <p:extLst>
      <p:ext uri="{BB962C8B-B14F-4D97-AF65-F5344CB8AC3E}">
        <p14:creationId xmlns:p14="http://schemas.microsoft.com/office/powerpoint/2010/main" val="18008039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6714" y="457200"/>
            <a:ext cx="315230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493294" y="987426"/>
            <a:ext cx="522618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26714" y="2057400"/>
            <a:ext cx="328159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4" name="Lige forbindelse 13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825277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6714" y="457200"/>
            <a:ext cx="315230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3568555" y="987426"/>
            <a:ext cx="5150922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på ikonet for at tilføje et billede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26714" y="2057400"/>
            <a:ext cx="3281593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1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2" name="Lige forbindelse 11"/>
          <p:cNvCxnSpPr/>
          <p:nvPr userDrawn="1"/>
        </p:nvCxnSpPr>
        <p:spPr>
          <a:xfrm>
            <a:off x="1970484" y="6337600"/>
            <a:ext cx="52089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7572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3" name="Lige forbindelse 12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98059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475037" y="365125"/>
            <a:ext cx="224444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26715" y="365125"/>
            <a:ext cx="6603207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November 2016</a:t>
            </a:r>
            <a:endParaRPr lang="da-DK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/>
              <a:t>INM – Market segmentation and positioning/ © Trine M. Nielsen</a:t>
            </a:r>
            <a:endParaRPr lang="da-DK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0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26714" y="6322320"/>
            <a:ext cx="1377001" cy="374400"/>
          </a:xfrm>
          <a:blipFill>
            <a:blip r:embed="rId2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Rediger typografien i masterens</a:t>
            </a:r>
          </a:p>
        </p:txBody>
      </p:sp>
      <p:cxnSp>
        <p:nvCxnSpPr>
          <p:cNvPr id="13" name="Lige forbindelse 12"/>
          <p:cNvCxnSpPr/>
          <p:nvPr userDrawn="1"/>
        </p:nvCxnSpPr>
        <p:spPr>
          <a:xfrm>
            <a:off x="2035969" y="6328891"/>
            <a:ext cx="5143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 userDrawn="1"/>
        </p:nvCxnSpPr>
        <p:spPr>
          <a:xfrm>
            <a:off x="7400108" y="6329318"/>
            <a:ext cx="13193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732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II - medium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BC75B-4F11-4478-B54B-732E83F76A76}" type="datetime2">
              <a:rPr lang="da-DK" smtClean="0"/>
              <a:t>21.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5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-2389014" y="3657183"/>
            <a:ext cx="2275961" cy="3180414"/>
            <a:chOff x="-2389014" y="3657183"/>
            <a:chExt cx="2275961" cy="3180414"/>
          </a:xfrm>
        </p:grpSpPr>
        <p:grpSp>
          <p:nvGrpSpPr>
            <p:cNvPr id="16" name="Gruppe 37"/>
            <p:cNvGrpSpPr/>
            <p:nvPr userDrawn="1"/>
          </p:nvGrpSpPr>
          <p:grpSpPr>
            <a:xfrm>
              <a:off x="-2261220" y="3657183"/>
              <a:ext cx="2148167" cy="3180414"/>
              <a:chOff x="-2261220" y="2628888"/>
              <a:chExt cx="2148167" cy="3180414"/>
            </a:xfrm>
          </p:grpSpPr>
          <p:pic>
            <p:nvPicPr>
              <p:cNvPr id="17" name="Picture 2"/>
              <p:cNvPicPr>
                <a:picLocks noChangeAspect="1" noChangeArrowheads="1"/>
              </p:cNvPicPr>
              <p:nvPr userDrawn="1"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2261220" y="3506000"/>
                <a:ext cx="2131203" cy="20485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</p:pic>
          <p:sp>
            <p:nvSpPr>
              <p:cNvPr id="18" name="TextBox 11"/>
              <p:cNvSpPr txBox="1"/>
              <p:nvPr userDrawn="1"/>
            </p:nvSpPr>
            <p:spPr>
              <a:xfrm>
                <a:off x="-1944724" y="2628888"/>
                <a:ext cx="1824090" cy="8463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>
                <a:spAutoFit/>
              </a:bodyPr>
              <a:lstStyle/>
              <a:p>
                <a:pPr algn="r">
                  <a:spcBef>
                    <a:spcPts val="600"/>
                  </a:spcBef>
                  <a:defRPr/>
                </a:pP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Skift baggrundsfarve</a:t>
                </a:r>
                <a:b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</a:b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1. 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K</a:t>
                </a:r>
                <a:r>
                  <a:rPr lang="da-DK" sz="100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lik udenfor diaset,</a:t>
                </a:r>
                <a:r>
                  <a:rPr lang="da-DK" sz="1000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vælg </a:t>
                </a:r>
                <a:r>
                  <a:rPr lang="da-DK" sz="1000" b="1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Formater baggrund </a:t>
                </a:r>
              </a:p>
              <a:p>
                <a:pPr algn="r">
                  <a:spcBef>
                    <a:spcPts val="600"/>
                  </a:spcBef>
                  <a:defRPr/>
                </a:pP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2. 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Vælg</a:t>
                </a:r>
                <a:r>
                  <a:rPr lang="da-DK" sz="1000" b="1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‘Massiv udfyldning’</a:t>
                </a:r>
                <a:r>
                  <a:rPr lang="da-DK" sz="1000" b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og vælg farve</a:t>
                </a:r>
                <a:r>
                  <a:rPr lang="da-DK" sz="1000" b="0" baseline="0" noProof="1">
                    <a:solidFill>
                      <a:schemeClr val="tx1"/>
                    </a:solidFill>
                    <a:latin typeface="+mn-lt"/>
                    <a:cs typeface="Arial" panose="020B0604020202020204" pitchFamily="34" charset="0"/>
                  </a:rPr>
                  <a:t> fra VIAs farvepalette</a:t>
                </a:r>
              </a:p>
            </p:txBody>
          </p:sp>
          <p:grpSp>
            <p:nvGrpSpPr>
              <p:cNvPr id="19" name="Gruppe 40"/>
              <p:cNvGrpSpPr/>
              <p:nvPr userDrawn="1"/>
            </p:nvGrpSpPr>
            <p:grpSpPr>
              <a:xfrm>
                <a:off x="-1426464" y="4317211"/>
                <a:ext cx="1313411" cy="1492091"/>
                <a:chOff x="-1426464" y="4279878"/>
                <a:chExt cx="1313411" cy="1492091"/>
              </a:xfrm>
            </p:grpSpPr>
            <p:pic>
              <p:nvPicPr>
                <p:cNvPr id="20" name="Picture 2"/>
                <p:cNvPicPr>
                  <a:picLocks noChangeAspect="1" noChangeArrowheads="1"/>
                </p:cNvPicPr>
                <p:nvPr userDrawn="1"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-1394252" y="4279878"/>
                  <a:ext cx="1264235" cy="14920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</p:pic>
            <p:cxnSp>
              <p:nvCxnSpPr>
                <p:cNvPr id="21" name="Lige forbindelse 42"/>
                <p:cNvCxnSpPr/>
                <p:nvPr userDrawn="1"/>
              </p:nvCxnSpPr>
              <p:spPr>
                <a:xfrm>
                  <a:off x="-1426464" y="5486400"/>
                  <a:ext cx="1313411" cy="129679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Lige forbindelse 43"/>
                <p:cNvCxnSpPr/>
                <p:nvPr userDrawn="1"/>
              </p:nvCxnSpPr>
              <p:spPr>
                <a:xfrm flipV="1">
                  <a:off x="-1426464" y="5486400"/>
                  <a:ext cx="1306761" cy="13633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Rektangel 44"/>
                <p:cNvSpPr/>
                <p:nvPr userDrawn="1"/>
              </p:nvSpPr>
              <p:spPr>
                <a:xfrm>
                  <a:off x="-1124764" y="4855860"/>
                  <a:ext cx="105385" cy="108012"/>
                </a:xfrm>
                <a:prstGeom prst="rect">
                  <a:avLst/>
                </a:prstGeom>
                <a:noFill/>
                <a:ln>
                  <a:solidFill>
                    <a:schemeClr val="accent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a-DK" dirty="0"/>
                </a:p>
              </p:txBody>
            </p:sp>
          </p:grpSp>
        </p:grpSp>
        <p:sp>
          <p:nvSpPr>
            <p:cNvPr id="24" name="Rektangel 46"/>
            <p:cNvSpPr/>
            <p:nvPr userDrawn="1"/>
          </p:nvSpPr>
          <p:spPr>
            <a:xfrm>
              <a:off x="-1019379" y="5777498"/>
              <a:ext cx="889362" cy="110532"/>
            </a:xfrm>
            <a:prstGeom prst="rect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cxnSp>
          <p:nvCxnSpPr>
            <p:cNvPr id="25" name="Lige forbindelse 47"/>
            <p:cNvCxnSpPr>
              <a:endCxn id="24" idx="0"/>
            </p:cNvCxnSpPr>
            <p:nvPr userDrawn="1"/>
          </p:nvCxnSpPr>
          <p:spPr>
            <a:xfrm>
              <a:off x="-762135" y="4503569"/>
              <a:ext cx="187437" cy="127392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kstboks 45"/>
            <p:cNvSpPr txBox="1"/>
            <p:nvPr userDrawn="1"/>
          </p:nvSpPr>
          <p:spPr>
            <a:xfrm>
              <a:off x="-2389014" y="5918968"/>
              <a:ext cx="962550" cy="53436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0" tIns="36000" rIns="36000" bIns="36000" rtlCol="0">
              <a:sp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  <a:t>Den lyse grå baggrundsfarve </a:t>
              </a:r>
              <a:b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</a:br>
              <a:r>
                <a:rPr kumimoji="0" lang="da-DK" sz="1000" b="0" i="0" u="none" strike="noStrike" kern="1200" cap="none" spc="0" normalizeH="0" baseline="0" noProof="1">
                  <a:ln>
                    <a:noFill/>
                  </a:ln>
                  <a:solidFill>
                    <a:srgbClr val="414141"/>
                  </a:solidFill>
                  <a:effectLst/>
                  <a:uLnTx/>
                  <a:uFillTx/>
                  <a:latin typeface="+mn-lt"/>
                  <a:cs typeface="Arial" panose="020B0604020202020204" pitchFamily="34" charset="0"/>
                </a:rPr>
                <a:t>er highlightet </a:t>
              </a:r>
              <a:endParaRPr kumimoji="0" lang="da-DK" sz="1000" b="1" i="0" u="none" strike="noStrike" kern="1200" cap="none" spc="0" normalizeH="0" baseline="0" noProof="1">
                <a:ln>
                  <a:noFill/>
                </a:ln>
                <a:solidFill>
                  <a:srgbClr val="414141"/>
                </a:solidFill>
                <a:effectLst/>
                <a:uLnTx/>
                <a:uFillTx/>
                <a:latin typeface="+mn-lt"/>
                <a:cs typeface="Arial" panose="020B0604020202020204" pitchFamily="34" charset="0"/>
              </a:endParaRPr>
            </a:p>
          </p:txBody>
        </p:sp>
        <p:cxnSp>
          <p:nvCxnSpPr>
            <p:cNvPr id="27" name="Straight Connector 26"/>
            <p:cNvCxnSpPr/>
            <p:nvPr userDrawn="1"/>
          </p:nvCxnSpPr>
          <p:spPr>
            <a:xfrm flipV="1">
              <a:off x="-1426464" y="5975494"/>
              <a:ext cx="301700" cy="21065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2432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III lys foto bag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1" name="Pladsholder til billede 7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9144000" cy="6858000"/>
          </a:xfrm>
        </p:spPr>
        <p:txBody>
          <a:bodyPr tIns="864000" anchor="ctr" anchorCtr="0">
            <a:normAutofit/>
          </a:bodyPr>
          <a:lstStyle>
            <a:lvl1pPr marL="0" indent="0" algn="ctr">
              <a:buNone/>
              <a:defRPr sz="1800" spc="0" baseline="0"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en-GB" noProof="1"/>
              <a:t>Indsæt billede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DADFD-D157-4D97-A67A-05542057380F}" type="datetime2">
              <a:rPr lang="da-DK" smtClean="0"/>
              <a:t>21.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8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4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197281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ul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DC74-F0C6-4ED3-9B16-1AD7E10464DD}" type="datetime2">
              <a:rPr lang="da-DK" smtClean="0"/>
              <a:t>21.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357024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ange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8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BD4C3-4D1D-4BD3-B193-05BE4DE7C61A}" type="datetime2">
              <a:rPr lang="da-DK" smtClean="0"/>
              <a:t>21.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5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3285127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ød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399BF0-2E14-4569-94E6-9FE32D0DBF13}" type="datetime2">
              <a:rPr lang="da-DK" smtClean="0"/>
              <a:t>21.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580266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lla Forside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7200" y="584200"/>
            <a:ext cx="5969489" cy="1188616"/>
          </a:xfrm>
        </p:spPr>
        <p:txBody>
          <a:bodyPr tIns="97200" anchor="t" anchorCtr="0"/>
          <a:lstStyle>
            <a:lvl1pPr>
              <a:defRPr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Overskrift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76001" y="1835441"/>
            <a:ext cx="5940688" cy="112585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/>
              <a:t>Underoverskrift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DC955-86B9-45DC-88DE-D09CC2FD5049}" type="datetime2">
              <a:rPr lang="da-DK" smtClean="0"/>
              <a:t>21. oktober 2024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/>
              <a:t>Titel på præsentationen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07366-CB75-4AA8-9E5B-928B849F427C}" type="slidenum">
              <a:rPr lang="da-DK" smtClean="0"/>
              <a:t>‹nr.›</a:t>
            </a:fld>
            <a:endParaRPr lang="da-DK" dirty="0"/>
          </a:p>
        </p:txBody>
      </p:sp>
      <p:pic>
        <p:nvPicPr>
          <p:cNvPr id="13" name="Picture 3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042"/>
          <a:stretch/>
        </p:blipFill>
        <p:spPr bwMode="auto">
          <a:xfrm>
            <a:off x="-1620688" y="1304765"/>
            <a:ext cx="1525375" cy="502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AutoShape 4"/>
          <p:cNvSpPr>
            <a:spLocks/>
          </p:cNvSpPr>
          <p:nvPr userDrawn="1"/>
        </p:nvSpPr>
        <p:spPr bwMode="gray">
          <a:xfrm>
            <a:off x="-2196752" y="584200"/>
            <a:ext cx="2117377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Char char="•"/>
              <a:tabLst>
                <a:tab pos="1778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Char char="–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1778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00" b="1" noProof="1">
                <a:solidFill>
                  <a:schemeClr val="tx1"/>
                </a:solidFill>
                <a:latin typeface="+mn-lt"/>
                <a:cs typeface="Arial" charset="0"/>
              </a:rPr>
              <a:t>Highlight </a:t>
            </a: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anden linje i overskriften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ved at markere ordet(ene) </a:t>
            </a:r>
            <a:b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0" noProof="1">
                <a:solidFill>
                  <a:schemeClr val="tx1"/>
                </a:solidFill>
                <a:latin typeface="+mn-lt"/>
                <a:cs typeface="Arial" charset="0"/>
              </a:rPr>
              <a:t>og vælge Overskrift-fonten</a:t>
            </a: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 </a:t>
            </a:r>
            <a:b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</a:br>
            <a:r>
              <a:rPr lang="da-DK" altLang="da-DK" sz="1000" b="1" baseline="0" noProof="1">
                <a:solidFill>
                  <a:schemeClr val="tx1"/>
                </a:solidFill>
                <a:latin typeface="+mn-lt"/>
                <a:cs typeface="Arial" charset="0"/>
              </a:rPr>
              <a:t>VIA Type Office regular</a:t>
            </a:r>
            <a:endParaRPr lang="da-DK" altLang="da-DK" sz="1000" b="1" noProof="1">
              <a:solidFill>
                <a:schemeClr val="tx1"/>
              </a:solidFill>
              <a:latin typeface="+mn-lt"/>
              <a:cs typeface="Arial" charset="0"/>
            </a:endParaRPr>
          </a:p>
        </p:txBody>
      </p:sp>
      <p:sp>
        <p:nvSpPr>
          <p:cNvPr id="14" name="TextBox 3"/>
          <p:cNvSpPr txBox="1"/>
          <p:nvPr userDrawn="1"/>
        </p:nvSpPr>
        <p:spPr>
          <a:xfrm>
            <a:off x="-2330450" y="1916113"/>
            <a:ext cx="2209800" cy="92333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r">
              <a:spcBef>
                <a:spcPts val="600"/>
              </a:spcBef>
              <a:defRPr/>
            </a:pP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layout/design</a:t>
            </a:r>
            <a:b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Højre klik udenfor dit slide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et passende layout 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fra “drop ned” menuen</a:t>
            </a:r>
            <a:b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en-GB" sz="100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Når du laver et nyt slide kan du vælge layout direkt under knappen ‘Nyt dias’</a:t>
            </a:r>
          </a:p>
        </p:txBody>
      </p:sp>
      <p:sp>
        <p:nvSpPr>
          <p:cNvPr id="12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576000" y="5922000"/>
            <a:ext cx="1836000" cy="374400"/>
          </a:xfrm>
          <a:blipFill>
            <a:blip r:embed="rId3"/>
            <a:stretch>
              <a:fillRect/>
            </a:stretch>
          </a:blipFill>
        </p:spPr>
        <p:txBody>
          <a:bodyPr tIns="0">
            <a:normAutofit/>
          </a:bodyPr>
          <a:lstStyle>
            <a:lvl1pPr>
              <a:defRPr sz="100"/>
            </a:lvl1pPr>
          </a:lstStyle>
          <a:p>
            <a:pPr lvl="0"/>
            <a:r>
              <a:rPr lang="da-DK" noProof="1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258026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240" y="5920436"/>
            <a:ext cx="1836204" cy="374400"/>
          </a:xfrm>
          <a:prstGeom prst="rect">
            <a:avLst/>
          </a:prstGeom>
          <a:blipFill>
            <a:blip r:embed="rId25"/>
            <a:stretch>
              <a:fillRect/>
            </a:stretch>
          </a:blipFill>
        </p:spPr>
        <p:txBody>
          <a:bodyPr vert="horz" lIns="0" tIns="90000" rIns="0" bIns="0" rtlCol="0" anchor="t" anchorCtr="0"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</a:lstStyle>
          <a:p>
            <a:fld id="{77A60AE2-C045-43FC-8FA0-F88D1E0E8D25}" type="datetime2">
              <a:rPr lang="da-DK" smtClean="0"/>
              <a:pPr/>
              <a:t>21. oktober 2024</a:t>
            </a:fld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32241" y="5925421"/>
            <a:ext cx="1836204" cy="3744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800"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</a:lstStyle>
          <a:p>
            <a:fld id="{5BA07366-CB75-4AA8-9E5B-928B849F427C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006" y="584199"/>
            <a:ext cx="8044732" cy="1194905"/>
          </a:xfrm>
          <a:prstGeom prst="rect">
            <a:avLst/>
          </a:prstGeom>
        </p:spPr>
        <p:txBody>
          <a:bodyPr vert="horz" lIns="0" tIns="108000" rIns="0" bIns="0" rtlCol="0" anchor="t" anchorCtr="0">
            <a:noAutofit/>
          </a:bodyPr>
          <a:lstStyle/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556" y="1914396"/>
            <a:ext cx="7992888" cy="392443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7313" y="5920436"/>
            <a:ext cx="1836737" cy="374001"/>
          </a:xfrm>
          <a:prstGeom prst="rect">
            <a:avLst/>
          </a:prstGeom>
          <a:blipFill>
            <a:blip r:embed="rId25"/>
            <a:stretch>
              <a:fillRect/>
            </a:stretch>
          </a:blipFill>
        </p:spPr>
        <p:txBody>
          <a:bodyPr vert="horz" lIns="0" tIns="90000" rIns="0" bIns="0" rtlCol="0" anchor="t" anchorCtr="0"/>
          <a:lstStyle>
            <a:lvl1pPr algn="l">
              <a:lnSpc>
                <a:spcPct val="125000"/>
              </a:lnSpc>
              <a:defRPr sz="800">
                <a:solidFill>
                  <a:schemeClr val="tx1"/>
                </a:solidFill>
                <a:latin typeface="VIA Type Office Light" panose="02000503000000020004" pitchFamily="2" charset="0"/>
              </a:defRPr>
            </a:lvl1pPr>
          </a:lstStyle>
          <a:p>
            <a:r>
              <a:rPr lang="da-DK" dirty="0"/>
              <a:t>Titel på præsentationen</a:t>
            </a:r>
          </a:p>
        </p:txBody>
      </p:sp>
    </p:spTree>
    <p:extLst>
      <p:ext uri="{BB962C8B-B14F-4D97-AF65-F5344CB8AC3E}">
        <p14:creationId xmlns:p14="http://schemas.microsoft.com/office/powerpoint/2010/main" val="43822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0" r:id="rId2"/>
    <p:sldLayoutId id="2147483662" r:id="rId3"/>
    <p:sldLayoutId id="2147483661" r:id="rId4"/>
    <p:sldLayoutId id="2147483665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63" r:id="rId13"/>
    <p:sldLayoutId id="2147483664" r:id="rId14"/>
    <p:sldLayoutId id="2147483666" r:id="rId15"/>
    <p:sldLayoutId id="2147483650" r:id="rId16"/>
    <p:sldLayoutId id="2147483674" r:id="rId17"/>
    <p:sldLayoutId id="2147483679" r:id="rId18"/>
    <p:sldLayoutId id="2147483682" r:id="rId19"/>
    <p:sldLayoutId id="2147483676" r:id="rId20"/>
    <p:sldLayoutId id="2147483677" r:id="rId21"/>
    <p:sldLayoutId id="2147483678" r:id="rId22"/>
    <p:sldLayoutId id="2147483655" r:id="rId23"/>
  </p:sldLayoutIdLst>
  <p:hf hdr="0"/>
  <p:txStyles>
    <p:titleStyle>
      <a:lvl1pPr algn="l" defTabSz="914400" rtl="0" eaLnBrk="1" latinLnBrk="0" hangingPunct="1">
        <a:lnSpc>
          <a:spcPct val="73000"/>
        </a:lnSpc>
        <a:spcBef>
          <a:spcPct val="0"/>
        </a:spcBef>
        <a:buNone/>
        <a:defRPr sz="4800" kern="1200" spc="-250" baseline="0">
          <a:solidFill>
            <a:schemeClr val="tx1"/>
          </a:solidFill>
          <a:latin typeface="VIA Type Office Light" panose="02000503000000020004" pitchFamily="2" charset="0"/>
          <a:ea typeface="+mj-ea"/>
          <a:cs typeface="+mj-cs"/>
        </a:defRPr>
      </a:lvl1pPr>
    </p:titleStyle>
    <p:bodyStyle>
      <a:lvl1pPr marL="450000" indent="-450000" algn="l" defTabSz="914400" rtl="0" eaLnBrk="1" latinLnBrk="0" hangingPunct="1">
        <a:lnSpc>
          <a:spcPct val="80000"/>
        </a:lnSpc>
        <a:spcBef>
          <a:spcPct val="20000"/>
        </a:spcBef>
        <a:buFont typeface="VIA Type Office" panose="02000503000000020004" pitchFamily="2" charset="0"/>
        <a:buChar char="–"/>
        <a:defRPr sz="2500" kern="1200" spc="-100" baseline="0">
          <a:solidFill>
            <a:schemeClr val="tx1"/>
          </a:solidFill>
          <a:latin typeface="+mn-lt"/>
          <a:ea typeface="+mn-ea"/>
          <a:cs typeface="+mn-cs"/>
        </a:defRPr>
      </a:lvl1pPr>
      <a:lvl2pPr marL="918000" indent="-450000" algn="l" defTabSz="914400" rtl="0" eaLnBrk="1" latinLnBrk="0" hangingPunct="1">
        <a:spcBef>
          <a:spcPts val="600"/>
        </a:spcBef>
        <a:buFont typeface="VIA Type Office" panose="02000503000000020004" pitchFamily="2" charset="0"/>
        <a:buChar char="–"/>
        <a:defRPr sz="1800" kern="1200" spc="-90" baseline="0">
          <a:solidFill>
            <a:schemeClr val="tx1"/>
          </a:solidFill>
          <a:latin typeface="+mn-lt"/>
          <a:ea typeface="+mn-ea"/>
          <a:cs typeface="+mn-cs"/>
        </a:defRPr>
      </a:lvl2pPr>
      <a:lvl3pPr marL="1378800" indent="-450000" algn="l" defTabSz="914400" rtl="0" eaLnBrk="1" latinLnBrk="0" hangingPunct="1">
        <a:lnSpc>
          <a:spcPct val="89000"/>
        </a:lnSpc>
        <a:spcBef>
          <a:spcPts val="600"/>
        </a:spcBef>
        <a:buFont typeface="VIA Type Office" panose="02000503000000020004" pitchFamily="2" charset="0"/>
        <a:buChar char="–"/>
        <a:defRPr sz="1400" kern="1200" spc="-50" baseline="0">
          <a:solidFill>
            <a:schemeClr val="tx1"/>
          </a:solidFill>
          <a:latin typeface="+mn-lt"/>
          <a:ea typeface="+mn-ea"/>
          <a:cs typeface="+mn-cs"/>
        </a:defRPr>
      </a:lvl3pPr>
      <a:lvl4pPr marL="1836000" indent="-450000" algn="l" defTabSz="914400" rtl="0" eaLnBrk="1" latinLnBrk="0" hangingPunct="1">
        <a:lnSpc>
          <a:spcPct val="97000"/>
        </a:lnSpc>
        <a:spcBef>
          <a:spcPts val="600"/>
        </a:spcBef>
        <a:buFont typeface="VIA Type Office" panose="02000503000000020004" pitchFamily="2" charset="0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1836000" indent="-450000" algn="l" defTabSz="914400" rtl="0" eaLnBrk="1" latinLnBrk="0" hangingPunct="1">
        <a:lnSpc>
          <a:spcPct val="97000"/>
        </a:lnSpc>
        <a:spcBef>
          <a:spcPts val="600"/>
        </a:spcBef>
        <a:buFont typeface="VIA Type Office" panose="02000503000000020004" pitchFamily="2" charset="0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28625" y="365126"/>
            <a:ext cx="8290852" cy="913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 err="1"/>
              <a:t>Klik</a:t>
            </a:r>
            <a:r>
              <a:rPr lang="en-US" noProof="0" dirty="0"/>
              <a:t> for at </a:t>
            </a:r>
            <a:r>
              <a:rPr lang="en-US" noProof="0" dirty="0" err="1"/>
              <a:t>redigere</a:t>
            </a:r>
            <a:r>
              <a:rPr lang="en-US" noProof="0" dirty="0"/>
              <a:t>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28625" y="1427205"/>
            <a:ext cx="8290852" cy="4749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err="1"/>
              <a:t>Klik</a:t>
            </a:r>
            <a:r>
              <a:rPr lang="en-US" noProof="0" dirty="0"/>
              <a:t> for at </a:t>
            </a:r>
            <a:r>
              <a:rPr lang="en-US" noProof="0" dirty="0" err="1"/>
              <a:t>redigere</a:t>
            </a:r>
            <a:r>
              <a:rPr lang="en-US" noProof="0" dirty="0"/>
              <a:t> i master</a:t>
            </a:r>
          </a:p>
          <a:p>
            <a:pPr lvl="1"/>
            <a:r>
              <a:rPr lang="en-US" noProof="0" dirty="0" err="1"/>
              <a:t>Andet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Tredje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Fjerde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Femte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7342324" y="6337895"/>
            <a:ext cx="1377153" cy="374400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da-DK" noProof="0"/>
              <a:t>November 2016</a:t>
            </a:r>
            <a:endParaRPr lang="en-US" noProof="0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0484" y="6337601"/>
            <a:ext cx="5208985" cy="374001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r>
              <a:rPr lang="en-US" sz="600">
                <a:latin typeface="+mj-lt"/>
              </a:rPr>
              <a:t>INM – Market segmentation and positioning/ © Trine M. Nielsen</a:t>
            </a:r>
            <a:endParaRPr lang="en-US" sz="600" dirty="0">
              <a:latin typeface="+mj-lt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8438" y="6337895"/>
            <a:ext cx="351040" cy="216024"/>
          </a:xfrm>
          <a:prstGeom prst="rect">
            <a:avLst/>
          </a:prstGeom>
        </p:spPr>
        <p:txBody>
          <a:bodyPr/>
          <a:lstStyle>
            <a:lvl1pPr>
              <a:defRPr sz="600">
                <a:latin typeface="+mj-lt"/>
              </a:defRPr>
            </a:lvl1pPr>
          </a:lstStyle>
          <a:p>
            <a:fld id="{5BA07366-CB75-4AA8-9E5B-928B849F427C}" type="slidenum">
              <a:rPr lang="da-DK" noProof="0" smtClean="0"/>
              <a:pPr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85144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1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j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j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j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j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j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slide" Target="slide4.xml"/><Relationship Id="rId18" Type="http://schemas.openxmlformats.org/officeDocument/2006/relationships/slide" Target="slide14.xml"/><Relationship Id="rId3" Type="http://schemas.openxmlformats.org/officeDocument/2006/relationships/image" Target="../media/image11.png"/><Relationship Id="rId21" Type="http://schemas.openxmlformats.org/officeDocument/2006/relationships/slide" Target="slide17.xml"/><Relationship Id="rId7" Type="http://schemas.openxmlformats.org/officeDocument/2006/relationships/image" Target="../media/image15.png"/><Relationship Id="rId12" Type="http://schemas.openxmlformats.org/officeDocument/2006/relationships/slide" Target="slide3.xml"/><Relationship Id="rId17" Type="http://schemas.openxmlformats.org/officeDocument/2006/relationships/slide" Target="slide13.xml"/><Relationship Id="rId2" Type="http://schemas.openxmlformats.org/officeDocument/2006/relationships/image" Target="../media/image10.png"/><Relationship Id="rId16" Type="http://schemas.openxmlformats.org/officeDocument/2006/relationships/slide" Target="slide12.xml"/><Relationship Id="rId20" Type="http://schemas.openxmlformats.org/officeDocument/2006/relationships/slide" Target="slide16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5" Type="http://schemas.openxmlformats.org/officeDocument/2006/relationships/slide" Target="slide11.xml"/><Relationship Id="rId10" Type="http://schemas.openxmlformats.org/officeDocument/2006/relationships/image" Target="../media/image18.png"/><Relationship Id="rId19" Type="http://schemas.openxmlformats.org/officeDocument/2006/relationships/slide" Target="slide15.xml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slide" Target="slide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VJkNzVWcjc&amp;list=PL0wk2I2hJ7DuR2jm65nbhBGCpvlfUR3W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5" Type="http://schemas.openxmlformats.org/officeDocument/2006/relationships/hyperlink" Target="https://youtu.be/bfmFfD2RIcg?si=IQWlG5-EAqYV53ka" TargetMode="External"/><Relationship Id="rId4" Type="http://schemas.openxmlformats.org/officeDocument/2006/relationships/hyperlink" Target="https://youtu.be/JrXazCEACVo?si=nu_ugoWg0_216ZwZ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410424" y="1952837"/>
            <a:ext cx="7617960" cy="1647614"/>
          </a:xfrm>
        </p:spPr>
        <p:txBody>
          <a:bodyPr>
            <a:normAutofit/>
          </a:bodyPr>
          <a:lstStyle/>
          <a:p>
            <a:r>
              <a:rPr lang="da-DK" sz="3600" b="1" dirty="0"/>
              <a:t>MC 9</a:t>
            </a:r>
            <a:br>
              <a:rPr lang="da-DK" sz="3600" b="1" dirty="0"/>
            </a:br>
            <a:r>
              <a:rPr lang="da-DK" sz="3600" b="1" dirty="0"/>
              <a:t>AI i markedsføring</a:t>
            </a:r>
          </a:p>
        </p:txBody>
      </p:sp>
      <p:sp>
        <p:nvSpPr>
          <p:cNvPr id="4" name="U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82867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402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Onsdag d. 23.10.24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LOGO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WEBSITE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PERSONA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3332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703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Torsdag d. 24.10.24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BILLEDER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ANIMATION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4074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0943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Fredag d. 25.10.24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VIDEO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7021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30117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Mandag d. 28.10.24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AVATAR/ STEMMEKLON/CHATBOT</a:t>
            </a:r>
          </a:p>
        </p:txBody>
      </p:sp>
    </p:spTree>
    <p:extLst>
      <p:ext uri="{BB962C8B-B14F-4D97-AF65-F5344CB8AC3E}">
        <p14:creationId xmlns:p14="http://schemas.microsoft.com/office/powerpoint/2010/main" val="2909211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1761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Tirsdag d. 29.10.24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LYD/PODCAST/ANNONCE/ 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E-BOOK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24151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402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Onsdag d. 30.10.24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SEO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8067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27033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Torsdag d. 31.10.24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PRÆSENTA-TION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8978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0943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Fredag d. 01.11.24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PORTFOLIO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1279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64F0F1-6154-1CB5-8AF2-8A71B9DAE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Oversigt over alle dage (klik for at gå til dagen)</a:t>
            </a:r>
          </a:p>
        </p:txBody>
      </p:sp>
      <mc:AlternateContent xmlns:mc="http://schemas.openxmlformats.org/markup-compatibility/2006">
        <mc:Choice xmlns:psuz="http://schemas.microsoft.com/office/powerpoint/2016/summaryzoom" Requires="psuz">
          <p:graphicFrame>
            <p:nvGraphicFramePr>
              <p:cNvPr id="5" name="Oversigtszoom 4">
                <a:extLst>
                  <a:ext uri="{FF2B5EF4-FFF2-40B4-BE49-F238E27FC236}">
                    <a16:creationId xmlns:a16="http://schemas.microsoft.com/office/drawing/2014/main" id="{BAF324A8-114D-CEE2-F9EA-C3BD29CAB35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394347"/>
                  </p:ext>
                </p:extLst>
              </p:nvPr>
            </p:nvGraphicFramePr>
            <p:xfrm>
              <a:off x="428625" y="1427163"/>
              <a:ext cx="8291513" cy="4749800"/>
            </p:xfrm>
            <a:graphic>
              <a:graphicData uri="http://schemas.microsoft.com/office/powerpoint/2016/summaryzoom">
                <psuz:summaryZm>
                  <psuz:summaryZmObj sectionId="{6CCDC1DE-BC72-493A-93C6-20549BACC1F6}">
                    <psuz:zmPr id="{0ECA0B51-F988-46C9-B936-B25C22FE8E6B}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74658" y="182833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0D9169D3-AC5D-4554-9302-95C2F484EB21}">
                    <psuz:zmPr id="{AA5B08AA-F2E5-4F7A-9CAF-8E9D01ED687C}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233527" y="182833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86BD1092-7B6A-477F-9F74-34A4EFE450E1}">
                    <psuz:zmPr id="{37EEF614-16BD-40E8-A08E-E5F518598683}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4192396" y="182833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7DF80185-3BAA-4BB2-B66C-6BA699DB7367}">
                    <psuz:zmPr id="{CF2CC882-E9B6-4AF6-8706-D79549E7498A}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6151265" y="182833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57B3ACE2-5A7B-4309-98C5-776AED47D29E}">
                    <psuz:zmPr id="{AC7156D9-D6FF-4BBF-8F8D-E7131FE1034D}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74658" y="1675304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3A831E3C-B767-4F49-B449-89B59AFF9F4B}">
                    <psuz:zmPr id="{B8EE1D54-348B-48C2-9746-2351408101FA}" transitionDur="100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233527" y="1675304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AE05EA59-4ED6-4FD3-911F-22FA27C4FAB2}">
                    <psuz:zmPr id="{34B16909-5FA8-479C-A0D6-03570A876459}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4192396" y="1675304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8CFE509A-2850-4BB5-852C-BBD12DBF68C3}">
                    <psuz:zmPr id="{3A3996C3-C07A-49DE-8116-BFFAF891ECDE}" transitionDur="100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6151265" y="1675304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FBD05D7D-FBCB-43C6-B65E-1F19C0555ABE}">
                    <psuz:zmPr id="{8ABA7018-88C0-42A1-85E4-0DC52ECC341D}" transitionDur="1000">
                      <p166:blipFill xmlns:p166="http://schemas.microsoft.com/office/powerpoint/2016/6/main">
                        <a:blip r:embed="rId1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74658" y="3167775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B08EC89A-DEB9-48C9-8574-25F53D317267}">
                    <psuz:zmPr id="{CDB27B7B-0E68-492E-9C29-E0DC0B756E35}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233527" y="3167775"/>
                          <a:ext cx="1865590" cy="1399192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gridLayout/>
                </psuz:summaryZm>
              </a:graphicData>
            </a:graphic>
          </p:graphicFrame>
        </mc:Choice>
        <mc:Fallback>
          <p:grpSp>
            <p:nvGrpSpPr>
              <p:cNvPr id="5" name="Oversigtszoom 4">
                <a:extLst>
                  <a:ext uri="{FF2B5EF4-FFF2-40B4-BE49-F238E27FC236}">
                    <a16:creationId xmlns:a16="http://schemas.microsoft.com/office/drawing/2014/main" id="{BAF324A8-114D-CEE2-F9EA-C3BD29CAB356}"/>
                  </a:ext>
                </a:extLst>
              </p:cNvPr>
              <p:cNvGrpSpPr>
                <a:grpSpLocks noGrp="1" noUngrp="1" noRot="1" noChangeAspect="1" noMove="1" noResize="1"/>
              </p:cNvGrpSpPr>
              <p:nvPr/>
            </p:nvGrpSpPr>
            <p:grpSpPr>
              <a:xfrm>
                <a:off x="428625" y="1427163"/>
                <a:ext cx="8291513" cy="4749800"/>
                <a:chOff x="428625" y="1427163"/>
                <a:chExt cx="8291513" cy="4749800"/>
              </a:xfrm>
            </p:grpSpPr>
            <p:pic>
              <p:nvPicPr>
                <p:cNvPr id="3" name="Billede 3">
                  <a:hlinkClick r:id="rId12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703283" y="1609996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4" name="Billede 4">
                  <a:hlinkClick r:id="rId13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2662152" y="1609996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6" name="Billede 6">
                  <a:hlinkClick r:id="rId14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621021" y="1609996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7" name="Billede 7">
                  <a:hlinkClick r:id="rId15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6579890" y="1609996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8" name="Billede 8">
                  <a:hlinkClick r:id="rId16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703283" y="3102467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9" name="Billede 9">
                  <a:hlinkClick r:id="rId17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662152" y="3102467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10" name="Billede 10">
                  <a:hlinkClick r:id="rId18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4621021" y="3102467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11" name="Billede 11">
                  <a:hlinkClick r:id="rId19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579890" y="3102467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12" name="Billede 12">
                  <a:hlinkClick r:id="rId20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703283" y="4594938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13" name="Billede 13">
                  <a:hlinkClick r:id="rId21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662152" y="4594938"/>
                  <a:ext cx="1865590" cy="1399192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</p:grpSp>
        </mc:Fallback>
      </mc:AlternateContent>
    </p:spTree>
    <p:extLst>
      <p:ext uri="{BB962C8B-B14F-4D97-AF65-F5344CB8AC3E}">
        <p14:creationId xmlns:p14="http://schemas.microsoft.com/office/powerpoint/2010/main" val="1704374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30117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Mandag d. 21.10.24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GENAI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LLM</a:t>
            </a: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TEKST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15086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1761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Tirsdag d. 22.10.24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endParaRPr lang="en-US" altLang="da-DK" sz="4000" dirty="0">
              <a:latin typeface="+mn-lt"/>
            </a:endParaRPr>
          </a:p>
          <a:p>
            <a:pPr marL="0" indent="0" eaLnBrk="1" hangingPunct="1"/>
            <a:r>
              <a:rPr lang="en-US" altLang="da-DK" sz="8000" dirty="0">
                <a:latin typeface="+mn-lt"/>
              </a:rPr>
              <a:t>MACHINE LEARNING</a:t>
            </a:r>
          </a:p>
          <a:p>
            <a:pPr marL="0" indent="0" eaLnBrk="1" hangingPunct="1"/>
            <a:endParaRPr lang="en-US" altLang="da-DK" sz="8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9577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1761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Tirsdag d. 22.10.24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dirty="0">
                <a:latin typeface="+mn-lt"/>
              </a:rPr>
              <a:t>Tema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 err="1">
                <a:latin typeface="+mn-lt"/>
              </a:rPr>
              <a:t>Indsamle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materiale</a:t>
            </a:r>
            <a:r>
              <a:rPr lang="en-US" altLang="da-DK" sz="2800" dirty="0">
                <a:latin typeface="+mn-lt"/>
              </a:rPr>
              <a:t> (</a:t>
            </a:r>
            <a:r>
              <a:rPr lang="en-US" altLang="da-DK" sz="2800" dirty="0" err="1">
                <a:latin typeface="+mn-lt"/>
              </a:rPr>
              <a:t>foto</a:t>
            </a:r>
            <a:r>
              <a:rPr lang="en-US" altLang="da-DK" sz="2800" dirty="0">
                <a:latin typeface="+mn-lt"/>
              </a:rPr>
              <a:t>, video, </a:t>
            </a:r>
            <a:r>
              <a:rPr lang="en-US" altLang="da-DK" sz="2800" dirty="0" err="1">
                <a:latin typeface="+mn-lt"/>
              </a:rPr>
              <a:t>lyd</a:t>
            </a:r>
            <a:r>
              <a:rPr lang="en-US" altLang="da-DK" sz="2800" dirty="0">
                <a:latin typeface="+mn-lt"/>
              </a:rPr>
              <a:t>…)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>
                <a:latin typeface="+mn-lt"/>
              </a:rPr>
              <a:t>Machine learning (</a:t>
            </a:r>
            <a:r>
              <a:rPr lang="en-US" altLang="da-DK" sz="2800" dirty="0" err="1">
                <a:latin typeface="+mn-lt"/>
              </a:rPr>
              <a:t>neuralt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netværk</a:t>
            </a:r>
            <a:r>
              <a:rPr lang="en-US" altLang="da-DK" sz="2800" dirty="0">
                <a:latin typeface="+mn-lt"/>
              </a:rPr>
              <a:t>)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Opgaver</a:t>
            </a:r>
            <a:r>
              <a:rPr lang="en-US" altLang="da-DK" sz="2800" dirty="0">
                <a:latin typeface="+mn-lt"/>
              </a:rPr>
              <a:t> fra i </a:t>
            </a:r>
            <a:r>
              <a:rPr lang="en-US" altLang="da-DK" sz="2800" dirty="0" err="1">
                <a:latin typeface="+mn-lt"/>
              </a:rPr>
              <a:t>går</a:t>
            </a:r>
            <a:r>
              <a:rPr lang="en-US" altLang="da-DK" sz="2800" dirty="0">
                <a:latin typeface="+mn-lt"/>
              </a:rPr>
              <a:t>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>
                <a:latin typeface="+mn-lt"/>
              </a:rPr>
              <a:t>Intro </a:t>
            </a:r>
            <a:r>
              <a:rPr lang="en-US" altLang="da-DK" sz="2800" dirty="0" err="1">
                <a:latin typeface="+mn-lt"/>
              </a:rPr>
              <a:t>til</a:t>
            </a:r>
            <a:r>
              <a:rPr lang="en-US" altLang="da-DK" sz="2800" dirty="0">
                <a:latin typeface="+mn-lt"/>
              </a:rPr>
              <a:t> portfolio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 err="1">
                <a:latin typeface="+mn-lt"/>
              </a:rPr>
              <a:t>Adgang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til</a:t>
            </a:r>
            <a:r>
              <a:rPr lang="en-US" altLang="da-DK" sz="2800" dirty="0">
                <a:latin typeface="+mn-lt"/>
              </a:rPr>
              <a:t> Chatbots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altLang="da-DK" sz="2800" dirty="0">
                <a:latin typeface="+mn-lt"/>
              </a:rPr>
              <a:t>Prompt engineering – “</a:t>
            </a:r>
            <a:r>
              <a:rPr lang="en-US" altLang="da-DK" sz="2800" dirty="0" err="1">
                <a:latin typeface="+mn-lt"/>
              </a:rPr>
              <a:t>en</a:t>
            </a:r>
            <a:r>
              <a:rPr lang="en-US" altLang="da-DK" sz="2800" dirty="0">
                <a:latin typeface="+mn-lt"/>
              </a:rPr>
              <a:t> god prompt”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9997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1761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Tirsdag d. 22.10.24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dirty="0">
                <a:latin typeface="+mn-lt"/>
              </a:rPr>
              <a:t>Program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09.10 </a:t>
            </a:r>
            <a:r>
              <a:rPr lang="en-US" altLang="da-DK" sz="2800" dirty="0" err="1">
                <a:latin typeface="+mn-lt"/>
              </a:rPr>
              <a:t>Opstart</a:t>
            </a:r>
            <a:r>
              <a:rPr lang="en-US" altLang="da-DK" sz="2800" dirty="0">
                <a:latin typeface="+mn-lt"/>
              </a:rPr>
              <a:t> og </a:t>
            </a:r>
            <a:r>
              <a:rPr lang="en-US" altLang="da-DK" sz="2800" dirty="0" err="1">
                <a:latin typeface="+mn-lt"/>
              </a:rPr>
              <a:t>forberedelse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10.10 </a:t>
            </a:r>
            <a:r>
              <a:rPr lang="en-US" altLang="da-DK" sz="2800" dirty="0" err="1">
                <a:latin typeface="+mn-lt"/>
              </a:rPr>
              <a:t>Gå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til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Brittas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10.30 Hos </a:t>
            </a:r>
            <a:r>
              <a:rPr lang="en-US" altLang="da-DK" sz="2800" dirty="0" err="1">
                <a:latin typeface="+mn-lt"/>
              </a:rPr>
              <a:t>Brittas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11.30 </a:t>
            </a:r>
            <a:r>
              <a:rPr lang="en-US" altLang="da-DK" sz="2800" dirty="0" err="1">
                <a:latin typeface="+mn-lt"/>
              </a:rPr>
              <a:t>Organisér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materiale</a:t>
            </a:r>
            <a:r>
              <a:rPr lang="en-US" altLang="da-DK" sz="2800" dirty="0">
                <a:latin typeface="+mn-lt"/>
              </a:rPr>
              <a:t> fra Britta’s</a:t>
            </a: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11.50 Pause</a:t>
            </a: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12.30 Machine learning workshop (m. Henrik K.)</a:t>
            </a: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14.00 Tak for i </a:t>
            </a:r>
            <a:r>
              <a:rPr lang="en-US" altLang="da-DK" sz="2800" dirty="0" err="1">
                <a:latin typeface="+mn-lt"/>
              </a:rPr>
              <a:t>dag</a:t>
            </a:r>
            <a:endParaRPr lang="en-US" altLang="da-DK" sz="28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endParaRPr lang="en-US" altLang="da-DK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3546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1761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Tirsdag d. 22.10.24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b="1" dirty="0">
                <a:latin typeface="+mn-lt"/>
              </a:rPr>
              <a:t>Britta’s (</a:t>
            </a:r>
            <a:r>
              <a:rPr lang="en-US" altLang="da-DK" sz="2800" b="1" dirty="0" err="1">
                <a:latin typeface="+mn-lt"/>
              </a:rPr>
              <a:t>forberedelse</a:t>
            </a:r>
            <a:r>
              <a:rPr lang="en-US" altLang="da-DK" sz="2800" b="1" dirty="0">
                <a:latin typeface="+mn-lt"/>
              </a:rPr>
              <a:t>)</a:t>
            </a: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Research </a:t>
            </a:r>
            <a:r>
              <a:rPr lang="en-US" altLang="da-DK" sz="2800" dirty="0" err="1">
                <a:latin typeface="+mn-lt"/>
              </a:rPr>
              <a:t>Brittas</a:t>
            </a:r>
            <a:r>
              <a:rPr lang="en-US" altLang="da-DK" sz="2800" dirty="0">
                <a:latin typeface="+mn-lt"/>
              </a:rPr>
              <a:t>, </a:t>
            </a:r>
            <a:r>
              <a:rPr lang="en-US" altLang="da-DK" sz="2800" dirty="0" err="1">
                <a:latin typeface="+mn-lt"/>
              </a:rPr>
              <a:t>konkurrenter</a:t>
            </a:r>
            <a:r>
              <a:rPr lang="en-US" altLang="da-DK" sz="2800" dirty="0">
                <a:latin typeface="+mn-lt"/>
              </a:rPr>
              <a:t>, </a:t>
            </a:r>
            <a:r>
              <a:rPr lang="en-US" altLang="da-DK" sz="2800" dirty="0" err="1">
                <a:latin typeface="+mn-lt"/>
              </a:rPr>
              <a:t>målgruppe</a:t>
            </a:r>
            <a:r>
              <a:rPr lang="en-US" altLang="da-DK" sz="2800" dirty="0">
                <a:latin typeface="+mn-lt"/>
              </a:rPr>
              <a:t>…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Spørgsmål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til</a:t>
            </a:r>
            <a:r>
              <a:rPr lang="en-US" altLang="da-DK" sz="2800" dirty="0">
                <a:latin typeface="+mn-lt"/>
              </a:rPr>
              <a:t> Britta?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Billeder</a:t>
            </a:r>
            <a:r>
              <a:rPr lang="en-US" altLang="da-DK" sz="2800" dirty="0">
                <a:latin typeface="+mn-lt"/>
              </a:rPr>
              <a:t> – </a:t>
            </a:r>
            <a:r>
              <a:rPr lang="en-US" altLang="da-DK" sz="2800" dirty="0" err="1">
                <a:latin typeface="+mn-lt"/>
              </a:rPr>
              <a:t>detaljer</a:t>
            </a:r>
            <a:r>
              <a:rPr lang="en-US" altLang="da-DK" sz="2800" dirty="0">
                <a:latin typeface="+mn-lt"/>
              </a:rPr>
              <a:t>, </a:t>
            </a:r>
            <a:r>
              <a:rPr lang="en-US" altLang="da-DK" sz="2800" dirty="0" err="1">
                <a:latin typeface="+mn-lt"/>
              </a:rPr>
              <a:t>portrætfotos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af</a:t>
            </a:r>
            <a:r>
              <a:rPr lang="en-US" altLang="da-DK" sz="2800" dirty="0">
                <a:latin typeface="+mn-lt"/>
              </a:rPr>
              <a:t> Britta… 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Video – </a:t>
            </a:r>
            <a:r>
              <a:rPr lang="en-US" altLang="da-DK" sz="2800" dirty="0" err="1">
                <a:latin typeface="+mn-lt"/>
              </a:rPr>
              <a:t>oplæsning</a:t>
            </a:r>
            <a:r>
              <a:rPr lang="en-US" altLang="da-DK" sz="2800" dirty="0">
                <a:latin typeface="+mn-lt"/>
              </a:rPr>
              <a:t> (</a:t>
            </a:r>
            <a:r>
              <a:rPr lang="en-US" altLang="da-DK" sz="2800" dirty="0" err="1">
                <a:latin typeface="+mn-lt"/>
              </a:rPr>
              <a:t>tekst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til</a:t>
            </a:r>
            <a:r>
              <a:rPr lang="en-US" altLang="da-DK" sz="2800" dirty="0">
                <a:latin typeface="+mn-lt"/>
              </a:rPr>
              <a:t> Britta - ca. 1 min.)</a:t>
            </a: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Video – stemming café</a:t>
            </a: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…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Hvem</a:t>
            </a:r>
            <a:r>
              <a:rPr lang="en-US" altLang="da-DK" sz="2800" dirty="0">
                <a:latin typeface="+mn-lt"/>
              </a:rPr>
              <a:t> er </a:t>
            </a:r>
            <a:r>
              <a:rPr lang="en-US" altLang="da-DK" sz="2800" dirty="0" err="1">
                <a:latin typeface="+mn-lt"/>
              </a:rPr>
              <a:t>ansvarlig</a:t>
            </a:r>
            <a:r>
              <a:rPr lang="en-US" altLang="da-DK" sz="2800" dirty="0">
                <a:latin typeface="+mn-lt"/>
              </a:rPr>
              <a:t> for </a:t>
            </a:r>
            <a:r>
              <a:rPr lang="en-US" altLang="da-DK" sz="2800" dirty="0" err="1">
                <a:latin typeface="+mn-lt"/>
              </a:rPr>
              <a:t>hvad</a:t>
            </a:r>
            <a:r>
              <a:rPr lang="en-US" altLang="da-DK" sz="2800" dirty="0">
                <a:latin typeface="+mn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29245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1761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Tirsdag d. 22.10.24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b="1" dirty="0">
                <a:latin typeface="+mn-lt"/>
              </a:rPr>
              <a:t>Britta’s (plan for </a:t>
            </a:r>
            <a:r>
              <a:rPr lang="en-US" altLang="da-DK" sz="2800" b="1" dirty="0" err="1">
                <a:latin typeface="+mn-lt"/>
              </a:rPr>
              <a:t>besøg</a:t>
            </a:r>
            <a:r>
              <a:rPr lang="en-US" altLang="da-DK" sz="2800" b="1" dirty="0">
                <a:latin typeface="+mn-lt"/>
              </a:rPr>
              <a:t>)</a:t>
            </a: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10.30</a:t>
            </a:r>
          </a:p>
          <a:p>
            <a:pPr marL="514350" lvl="0" indent="-514350">
              <a:buFont typeface="+mj-lt"/>
              <a:buAutoNum type="arabicPeriod"/>
              <a:tabLst>
                <a:tab pos="457200" algn="l"/>
              </a:tabLst>
            </a:pPr>
            <a:r>
              <a:rPr lang="da-DK" sz="2800" dirty="0">
                <a:latin typeface="+mn-lt"/>
              </a:rPr>
              <a:t>Britta fortæller om caféen (herunder markedsføring af cafeen, erfaring med AI og forventninger til samarbejdet)</a:t>
            </a:r>
          </a:p>
          <a:p>
            <a:pPr marL="514350" lvl="0" indent="-514350">
              <a:buFont typeface="+mj-lt"/>
              <a:buAutoNum type="arabicPeriod"/>
              <a:tabLst>
                <a:tab pos="457200" algn="l"/>
              </a:tabLst>
            </a:pPr>
            <a:r>
              <a:rPr lang="da-DK" sz="2800" dirty="0">
                <a:latin typeface="+mn-lt"/>
              </a:rPr>
              <a:t>Q&amp;A – spørgsmål til Britta</a:t>
            </a:r>
          </a:p>
          <a:p>
            <a:pPr marL="514350" lvl="0" indent="-514350">
              <a:buFont typeface="+mj-lt"/>
              <a:buAutoNum type="arabicPeriod"/>
              <a:tabLst>
                <a:tab pos="457200" algn="l"/>
              </a:tabLst>
            </a:pPr>
            <a:r>
              <a:rPr lang="da-DK" sz="2800" dirty="0">
                <a:latin typeface="+mn-lt"/>
              </a:rPr>
              <a:t>Billeder og video af café (kunne der være en sandwich, en kop kaffe eller lignende som rekvisitter)?</a:t>
            </a:r>
          </a:p>
          <a:p>
            <a:pPr marL="514350" lvl="0" indent="-514350">
              <a:buFont typeface="+mj-lt"/>
              <a:buAutoNum type="arabicPeriod"/>
              <a:tabLst>
                <a:tab pos="457200" algn="l"/>
              </a:tabLst>
            </a:pPr>
            <a:r>
              <a:rPr lang="da-DK" sz="2800" dirty="0">
                <a:latin typeface="+mn-lt"/>
              </a:rPr>
              <a:t>Billeder af Britta – portræt, fuld figur</a:t>
            </a:r>
          </a:p>
          <a:p>
            <a:pPr marL="514350" lvl="0" indent="-514350">
              <a:buFont typeface="+mj-lt"/>
              <a:buAutoNum type="arabicPeriod"/>
              <a:tabLst>
                <a:tab pos="457200" algn="l"/>
              </a:tabLst>
            </a:pPr>
            <a:r>
              <a:rPr lang="da-DK" sz="2800" dirty="0">
                <a:latin typeface="+mn-lt"/>
              </a:rPr>
              <a:t>Video af Britta – oplæsning (6x 1 min.)</a:t>
            </a:r>
          </a:p>
          <a:p>
            <a:pPr marL="0" lvl="0" indent="0">
              <a:tabLst>
                <a:tab pos="457200" algn="l"/>
              </a:tabLst>
            </a:pPr>
            <a:endParaRPr 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11.30 </a:t>
            </a:r>
            <a:r>
              <a:rPr lang="en-US" altLang="da-DK" sz="2800" dirty="0" err="1">
                <a:latin typeface="+mn-lt"/>
              </a:rPr>
              <a:t>Tilbage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til</a:t>
            </a:r>
            <a:r>
              <a:rPr lang="en-US" altLang="da-DK" sz="2800" dirty="0">
                <a:latin typeface="+mn-lt"/>
              </a:rPr>
              <a:t> VIA/</a:t>
            </a:r>
            <a:r>
              <a:rPr lang="en-US" altLang="da-DK" sz="2800" dirty="0" err="1">
                <a:latin typeface="+mn-lt"/>
              </a:rPr>
              <a:t>arbejde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videre</a:t>
            </a:r>
            <a:r>
              <a:rPr lang="en-US" altLang="da-DK" sz="2800" dirty="0">
                <a:latin typeface="+mn-lt"/>
              </a:rPr>
              <a:t>/</a:t>
            </a:r>
            <a:r>
              <a:rPr lang="en-US" altLang="da-DK" sz="2800" dirty="0" err="1">
                <a:latin typeface="+mn-lt"/>
              </a:rPr>
              <a:t>spise</a:t>
            </a:r>
            <a:endParaRPr lang="en-US" altLang="da-DK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8083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755650" y="476250"/>
            <a:ext cx="41761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da-DK" altLang="da-DK" sz="3600" dirty="0">
                <a:latin typeface="+mn-lt"/>
              </a:rPr>
              <a:t>Tirsdag d. 22.10.24</a:t>
            </a:r>
          </a:p>
        </p:txBody>
      </p:sp>
      <p:sp>
        <p:nvSpPr>
          <p:cNvPr id="17412" name="TextBox 3"/>
          <p:cNvSpPr txBox="1">
            <a:spLocks noChangeArrowheads="1"/>
          </p:cNvSpPr>
          <p:nvPr/>
        </p:nvSpPr>
        <p:spPr bwMode="auto">
          <a:xfrm>
            <a:off x="827088" y="1268760"/>
            <a:ext cx="8137400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indent="0" eaLnBrk="1" hangingPunct="1"/>
            <a:r>
              <a:rPr lang="en-US" altLang="da-DK" sz="2800" dirty="0">
                <a:latin typeface="+mn-lt"/>
              </a:rPr>
              <a:t>Machine Learning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>
                <a:latin typeface="+mn-lt"/>
              </a:rPr>
              <a:t>12.30 Workshop m. Henrik Kronborg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Forberedelse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til</a:t>
            </a:r>
            <a:r>
              <a:rPr lang="en-US" altLang="da-DK" sz="2800" dirty="0">
                <a:latin typeface="+mn-lt"/>
              </a:rPr>
              <a:t> i </a:t>
            </a:r>
            <a:r>
              <a:rPr lang="en-US" altLang="da-DK" sz="2800" dirty="0" err="1">
                <a:latin typeface="+mn-lt"/>
              </a:rPr>
              <a:t>dag</a:t>
            </a:r>
            <a:r>
              <a:rPr lang="en-US" altLang="da-DK" sz="2800" dirty="0">
                <a:latin typeface="+mn-lt"/>
              </a:rPr>
              <a:t>:</a:t>
            </a: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Hvad</a:t>
            </a:r>
            <a:r>
              <a:rPr lang="en-US" altLang="da-DK" sz="2800" dirty="0">
                <a:latin typeface="+mn-lt"/>
              </a:rPr>
              <a:t> er machine learning? (1, 4, 5, 6, 7, 8)</a:t>
            </a:r>
          </a:p>
          <a:p>
            <a:pPr marL="0" indent="0" eaLnBrk="1" hangingPunct="1"/>
            <a:r>
              <a:rPr lang="en-US" altLang="da-DK" sz="2000" dirty="0">
                <a:latin typeface="+mn-lt"/>
                <a:hlinkClick r:id="rId3"/>
              </a:rPr>
              <a:t>https://www.youtube.com/watch?v=YVJkNzVWcjc&amp;list=PL0wk2I2hJ7DuR2jm65nbhBGCpvlfUR3W2</a:t>
            </a:r>
            <a:r>
              <a:rPr lang="en-US" altLang="da-DK" sz="2000" dirty="0">
                <a:latin typeface="+mn-lt"/>
              </a:rPr>
              <a:t> </a:t>
            </a:r>
          </a:p>
          <a:p>
            <a:pPr marL="0" indent="0" eaLnBrk="1" hangingPunct="1"/>
            <a:endParaRPr lang="en-US" altLang="da-DK" sz="2800" dirty="0">
              <a:latin typeface="+mn-lt"/>
            </a:endParaRPr>
          </a:p>
          <a:p>
            <a:pPr marL="0" indent="0" eaLnBrk="1" hangingPunct="1"/>
            <a:r>
              <a:rPr lang="en-US" altLang="da-DK" sz="2800" dirty="0" err="1">
                <a:latin typeface="+mn-lt"/>
              </a:rPr>
              <a:t>Neuralt</a:t>
            </a:r>
            <a:r>
              <a:rPr lang="en-US" altLang="da-DK" sz="2800" dirty="0">
                <a:latin typeface="+mn-lt"/>
              </a:rPr>
              <a:t> </a:t>
            </a:r>
            <a:r>
              <a:rPr lang="en-US" altLang="da-DK" sz="2800" dirty="0" err="1">
                <a:latin typeface="+mn-lt"/>
              </a:rPr>
              <a:t>netværk</a:t>
            </a:r>
            <a:r>
              <a:rPr lang="en-US" altLang="da-DK" sz="2800" dirty="0">
                <a:latin typeface="+mn-lt"/>
              </a:rPr>
              <a:t>:</a:t>
            </a:r>
          </a:p>
          <a:p>
            <a:pPr marL="0" indent="0" eaLnBrk="1" hangingPunct="1"/>
            <a:r>
              <a:rPr lang="en-US" altLang="da-DK" sz="2000" dirty="0">
                <a:latin typeface="Arial" panose="020B0604020202020204" pitchFamily="34" charset="0"/>
                <a:ea typeface="ＭＳ Ｐゴシック" panose="020B0600070205080204" pitchFamily="34" charset="-128"/>
                <a:hlinkClick r:id="rId4"/>
              </a:rPr>
              <a:t>https://youtu.be/JrXazCEACVo?si=nu_ugoWg0_216ZwZ</a:t>
            </a:r>
            <a:r>
              <a:rPr lang="en-US" altLang="da-DK" sz="2000" dirty="0">
                <a:latin typeface="+mn-lt"/>
                <a:ea typeface="ＭＳ Ｐゴシック" panose="020B0600070205080204" pitchFamily="34" charset="-128"/>
              </a:rPr>
              <a:t> </a:t>
            </a:r>
            <a:endParaRPr lang="en-US" altLang="da-DK" sz="2000" dirty="0">
              <a:latin typeface="+mn-lt"/>
            </a:endParaRPr>
          </a:p>
          <a:p>
            <a:pPr marL="0" indent="0" eaLnBrk="1" hangingPunct="1"/>
            <a:r>
              <a:rPr lang="en-US" altLang="da-DK" sz="2000" dirty="0">
                <a:latin typeface="+mn-lt"/>
                <a:hlinkClick r:id="rId5"/>
              </a:rPr>
              <a:t>https://youtu.be/bfmFfD2RIcg?si=IQWlG5-EAqYV53ka</a:t>
            </a:r>
            <a:r>
              <a:rPr lang="en-US" altLang="da-DK" sz="2000" dirty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5504101"/>
      </p:ext>
    </p:extLst>
  </p:cSld>
  <p:clrMapOvr>
    <a:masterClrMapping/>
  </p:clrMapOvr>
</p:sld>
</file>

<file path=ppt/theme/theme1.xml><?xml version="1.0" encoding="utf-8"?>
<a:theme xmlns:a="http://schemas.openxmlformats.org/drawingml/2006/main" name="VIA University College PowerPoint template">
  <a:themeElements>
    <a:clrScheme name="VIA University College">
      <a:dk1>
        <a:srgbClr val="414141"/>
      </a:dk1>
      <a:lt1>
        <a:sysClr val="window" lastClr="FFFFFF"/>
      </a:lt1>
      <a:dk2>
        <a:srgbClr val="8CC35A"/>
      </a:dk2>
      <a:lt2>
        <a:srgbClr val="AFAFAF"/>
      </a:lt2>
      <a:accent1>
        <a:srgbClr val="FFBE50"/>
      </a:accent1>
      <a:accent2>
        <a:srgbClr val="FF9164"/>
      </a:accent2>
      <a:accent3>
        <a:srgbClr val="FF7369"/>
      </a:accent3>
      <a:accent4>
        <a:srgbClr val="A0A0DC"/>
      </a:accent4>
      <a:accent5>
        <a:srgbClr val="78B4DC"/>
      </a:accent5>
      <a:accent6>
        <a:srgbClr val="32C8AA"/>
      </a:accent6>
      <a:hlink>
        <a:srgbClr val="0000FF"/>
      </a:hlink>
      <a:folHlink>
        <a:srgbClr val="800080"/>
      </a:folHlink>
    </a:clrScheme>
    <a:fontScheme name="VIA University College">
      <a:majorFont>
        <a:latin typeface="VIA Type Office"/>
        <a:ea typeface=""/>
        <a:cs typeface=""/>
      </a:majorFont>
      <a:minorFont>
        <a:latin typeface="VIA Type Offic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marL="0" indent="0" algn="l" defTabSz="914400" rtl="0" eaLnBrk="1" latinLnBrk="0" hangingPunct="1">
          <a:lnSpc>
            <a:spcPct val="83000"/>
          </a:lnSpc>
          <a:spcBef>
            <a:spcPct val="20000"/>
          </a:spcBef>
          <a:buFont typeface="VIA Type Office" panose="02000503000000020004" pitchFamily="2" charset="0"/>
          <a:buNone/>
          <a:defRPr sz="1600" kern="1200" spc="-100" baseline="0" dirty="0" smtClean="0">
            <a:solidFill>
              <a:schemeClr val="tx1"/>
            </a:solidFill>
            <a:latin typeface="Via Light Office" panose="02000503000000020004" pitchFamily="2" charset="0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C26487BB-FE3D-494A-A9C6-8C15B9D85F6B}" vid="{C65DB066-AEC4-4B55-8D0A-EA00B4BE1B53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æsentation1" id="{552445D4-F14F-477D-8E70-CAFAAC10CEB1}" vid="{BEDD905E-CDB3-4608-8E6D-242B04C5AC5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C393FFC898734AA513309E28FC7E47" ma:contentTypeVersion="9" ma:contentTypeDescription="Opret et nyt dokument." ma:contentTypeScope="" ma:versionID="6ea693851a0151cd802def9066e00e10">
  <xsd:schema xmlns:xsd="http://www.w3.org/2001/XMLSchema" xmlns:xs="http://www.w3.org/2001/XMLSchema" xmlns:p="http://schemas.microsoft.com/office/2006/metadata/properties" xmlns:ns3="f616c6f9-a07c-4a14-a0b3-56a684a0ccf0" xmlns:ns4="002139ea-1568-4d6b-a978-fb671a1b119e" targetNamespace="http://schemas.microsoft.com/office/2006/metadata/properties" ma:root="true" ma:fieldsID="522a1fff60b22e2a31f52913643c1d16" ns3:_="" ns4:_="">
    <xsd:import namespace="f616c6f9-a07c-4a14-a0b3-56a684a0ccf0"/>
    <xsd:import namespace="002139ea-1568-4d6b-a978-fb671a1b119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16c6f9-a07c-4a14-a0b3-56a684a0ccf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ashværdi for deling" ma:internalName="SharingHintHash" ma:readOnly="true">
      <xsd:simpleType>
        <xsd:restriction base="dms:Text"/>
      </xsd:simpleType>
    </xsd:element>
    <xsd:element name="SharedWithDetails" ma:index="10" nillable="true" ma:displayName="Delt med detaljer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2139ea-1568-4d6b-a978-fb671a1b11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679CA3-78B3-466A-8F36-55FADBC8F3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16c6f9-a07c-4a14-a0b3-56a684a0ccf0"/>
    <ds:schemaRef ds:uri="002139ea-1568-4d6b-a978-fb671a1b11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5B3934C-9E9F-4C60-A527-879C356BADC8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f616c6f9-a07c-4a14-a0b3-56a684a0ccf0"/>
    <ds:schemaRef ds:uri="http://schemas.openxmlformats.org/package/2006/metadata/core-properties"/>
    <ds:schemaRef ds:uri="002139ea-1568-4d6b-a978-fb671a1b119e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B9BB151-B570-488E-89E8-797D162611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407</Words>
  <Application>Microsoft Office PowerPoint</Application>
  <PresentationFormat>Skærmshow (4:3)</PresentationFormat>
  <Paragraphs>125</Paragraphs>
  <Slides>17</Slides>
  <Notes>15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17</vt:i4>
      </vt:variant>
    </vt:vector>
  </HeadingPairs>
  <TitlesOfParts>
    <vt:vector size="24" baseType="lpstr">
      <vt:lpstr>Arial</vt:lpstr>
      <vt:lpstr>VIA Type Office Light</vt:lpstr>
      <vt:lpstr>Calibri</vt:lpstr>
      <vt:lpstr>VIA Type Office</vt:lpstr>
      <vt:lpstr>Calibri Light</vt:lpstr>
      <vt:lpstr>VIA University College PowerPoint template</vt:lpstr>
      <vt:lpstr>Office-tema</vt:lpstr>
      <vt:lpstr>MC 9 AI i markedsføring</vt:lpstr>
      <vt:lpstr>Oversigt over alle dage (klik for at gå til dagen)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2014-08-24T07:56:25Z</dcterms:created>
  <dcterms:modified xsi:type="dcterms:W3CDTF">2024-10-21T20:18:24Z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ContentTypeId">
    <vt:lpwstr>0x01010082C393FFC898734AA513309E28FC7E47</vt:lpwstr>
  </property>
</Properties>
</file>